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398" r:id="rId2"/>
    <p:sldId id="405" r:id="rId3"/>
    <p:sldId id="401" r:id="rId4"/>
    <p:sldId id="402" r:id="rId5"/>
    <p:sldId id="400" r:id="rId6"/>
    <p:sldId id="415" r:id="rId7"/>
    <p:sldId id="414" r:id="rId8"/>
    <p:sldId id="416" r:id="rId9"/>
    <p:sldId id="417" r:id="rId10"/>
    <p:sldId id="418" r:id="rId11"/>
    <p:sldId id="419" r:id="rId12"/>
    <p:sldId id="420" r:id="rId13"/>
    <p:sldId id="407" r:id="rId14"/>
    <p:sldId id="421" r:id="rId15"/>
    <p:sldId id="422" r:id="rId16"/>
    <p:sldId id="423" r:id="rId17"/>
    <p:sldId id="424" r:id="rId18"/>
    <p:sldId id="425" r:id="rId19"/>
    <p:sldId id="426" r:id="rId20"/>
    <p:sldId id="413" r:id="rId21"/>
    <p:sldId id="427" r:id="rId22"/>
    <p:sldId id="428" r:id="rId23"/>
    <p:sldId id="432" r:id="rId24"/>
    <p:sldId id="433" r:id="rId25"/>
    <p:sldId id="434" r:id="rId26"/>
    <p:sldId id="40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9A66E3D-4627-49FB-8EDC-5ADFF2B292DC}">
          <p14:sldIdLst>
            <p14:sldId id="398"/>
            <p14:sldId id="405"/>
            <p14:sldId id="401"/>
            <p14:sldId id="402"/>
            <p14:sldId id="400"/>
            <p14:sldId id="415"/>
            <p14:sldId id="414"/>
            <p14:sldId id="416"/>
            <p14:sldId id="417"/>
            <p14:sldId id="418"/>
            <p14:sldId id="419"/>
            <p14:sldId id="420"/>
            <p14:sldId id="407"/>
            <p14:sldId id="421"/>
            <p14:sldId id="422"/>
            <p14:sldId id="423"/>
            <p14:sldId id="424"/>
            <p14:sldId id="425"/>
            <p14:sldId id="426"/>
            <p14:sldId id="413"/>
            <p14:sldId id="427"/>
            <p14:sldId id="428"/>
            <p14:sldId id="432"/>
            <p14:sldId id="433"/>
            <p14:sldId id="434"/>
            <p14:sldId id="4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28F"/>
    <a:srgbClr val="484A4C"/>
    <a:srgbClr val="1A2B39"/>
    <a:srgbClr val="2C2C24"/>
    <a:srgbClr val="A9A77F"/>
    <a:srgbClr val="8E8C60"/>
    <a:srgbClr val="57563B"/>
    <a:srgbClr val="83BC5C"/>
    <a:srgbClr val="E4E7E1"/>
    <a:srgbClr val="D5D9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>
        <p:scale>
          <a:sx n="125" d="100"/>
          <a:sy n="125" d="100"/>
        </p:scale>
        <p:origin x="9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2AA2D-F3FD-4622-BBC6-712AF01C4DDE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90907-BE26-48C9-88BE-8D126E13B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23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26F76-ACB1-4445-9E15-B1A9C6610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96F9B-AA29-46F9-B800-ED0F75024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9BC4F-3B3A-4914-8F14-E655F9771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7194F-6DDB-41FF-A569-FF1DEDE3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72646-178D-43D4-9F99-76406F6AB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99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430CD-A2DB-4022-9B63-A2A20F6E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CA2BC9-668A-4364-8099-DD7F6A5A5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9C8DB-0C07-439F-AE76-A189255F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1003B-35DE-4804-B383-027DEFBC1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33CC7-B76F-48D8-B15A-1A4D55B00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7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ACF42B-AE9C-45FB-B914-5085F077D5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A134AA-85E9-4DC3-A276-77CD7A5B2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13046-F452-42AC-93E1-CD17AE1BF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9B4B6-F3F1-49C4-AD96-D9FF7101F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8D2DC-BAE9-4CD0-A96E-DF94D833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4CC17-6E88-416E-9EED-38E8C24D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C1D70-94CE-43FA-B3D2-52320E833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574D6-4C86-4322-9DA0-D39904BCF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DDE9A-6AA0-4736-AD6F-D2DAEEB54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7C8B-64B4-4637-A67C-81080C54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88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4294A-CB8B-4E46-BF35-C0755B5DB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3BDDAC-FAE3-4A09-9ACB-F4829B86B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7AE7D-6669-4A9E-BE68-60B33CB1C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FAF1F-7C79-45A0-BD20-28EC90EE8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1726B-C473-4315-8DB1-BD2980AE2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09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AFD64-65E7-4862-92EB-9FBE57D7D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6C2A7-36E1-4BCA-A444-29211F7DE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7DE0E-C0E9-4205-B257-E58CE8887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CB9AE2-372B-464A-B74C-2AF3568E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DDEDF4-AC4B-4901-AF69-73E95BD20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BAEBB-BA0B-468A-9A8C-FABBDED95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68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0F775-A5CB-41AB-9565-1128D66A0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26CCC-AB6A-4734-B721-AB8BF1E65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D4B93-2968-45D6-8150-810A5A164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CEAC14-AEE5-4D37-A7B9-8AD855DA2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CB489E-CD71-43C3-9672-5D7BE9A83D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D34C1-9694-4306-A7E4-EA042CD17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331984-65D9-477F-9CD4-10692B215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475654-B2D0-4761-BA6E-3E9BC640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0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A7704-6E73-4F56-84B7-7B2E0B52C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394819-CB22-4AD9-8AA3-0E80BBBFD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3FDCE-A572-42A1-A61D-FD2A1B81E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481C5B-65BA-40B3-BC36-06535FC47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72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117DDF-A599-4C1F-9785-35970B9A9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E616F-0C0B-4EEB-9E0E-AF2352C7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71CA-1F15-45B3-B6FF-237E820C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55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B239B-D89A-4527-AACE-F02992CE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DBDEF-BCEA-4A3A-A74B-F520F241D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5BE77-DE24-4F33-B59B-B0F41469D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DA9F91-D69B-414D-9AFA-3D2B9B62E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E5E8C2-F5FE-4AC5-A571-6ED89C921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E084E9-3161-490E-AAB5-6EFC504CC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43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CC1AF-DB0D-4DC6-A2BD-84D87684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79D706-6AF7-4FE7-B295-25AAB2F2E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B175D-5AD9-4F89-8D2F-AF4146963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D4DA1-A8B2-4177-B9C4-CE762BC7A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6C29-6045-4A43-9CAD-839E308A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8FC81A-8484-4E62-B15E-4F40FD622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3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E15574-6906-4889-A015-01A786CBE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ECF8F-8545-4CF9-850D-2313DE7DA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91320-52D9-4F95-8EBC-7B880862E8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F324F-C5C1-4FC1-AD64-7D1CD113A231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8F960-4A43-4940-80E8-DEE868BBD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7DCDD-9E7B-412B-A99E-0BFDBFB6E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64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idristij/dotnetbook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11" Type="http://schemas.openxmlformats.org/officeDocument/2006/relationships/image" Target="../media/image22.png"/><Relationship Id="rId5" Type="http://schemas.openxmlformats.org/officeDocument/2006/relationships/image" Target="../media/image15.png"/><Relationship Id="rId10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11" Type="http://schemas.openxmlformats.org/officeDocument/2006/relationships/image" Target="../media/image22.png"/><Relationship Id="rId5" Type="http://schemas.openxmlformats.org/officeDocument/2006/relationships/image" Target="../media/image15.png"/><Relationship Id="rId10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обои на рабочий стол весна">
            <a:extLst>
              <a:ext uri="{FF2B5EF4-FFF2-40B4-BE49-F238E27FC236}">
                <a16:creationId xmlns:a16="http://schemas.microsoft.com/office/drawing/2014/main" id="{6C67E5BD-9A90-4585-A8C0-73F527D3D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2" r="38635"/>
          <a:stretch/>
        </p:blipFill>
        <p:spPr bwMode="auto">
          <a:xfrm>
            <a:off x="6853630" y="0"/>
            <a:ext cx="5338370" cy="688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40B3E3-1321-4ABE-A6F4-5376C3A2B32E}"/>
              </a:ext>
            </a:extLst>
          </p:cNvPr>
          <p:cNvSpPr/>
          <p:nvPr/>
        </p:nvSpPr>
        <p:spPr>
          <a:xfrm>
            <a:off x="0" y="0"/>
            <a:ext cx="7175157" cy="6858000"/>
          </a:xfrm>
          <a:prstGeom prst="rect">
            <a:avLst/>
          </a:prstGeom>
          <a:solidFill>
            <a:srgbClr val="57563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BE093A-5441-B245-B76F-967BE5CAF20B}"/>
              </a:ext>
            </a:extLst>
          </p:cNvPr>
          <p:cNvSpPr>
            <a:spLocks noGrp="1"/>
          </p:cNvSpPr>
          <p:nvPr/>
        </p:nvSpPr>
        <p:spPr>
          <a:xfrm>
            <a:off x="6818298" y="0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17D0D07-E864-418B-9C99-842B9FF9D02C}"/>
              </a:ext>
            </a:extLst>
          </p:cNvPr>
          <p:cNvSpPr txBox="1">
            <a:spLocks/>
          </p:cNvSpPr>
          <p:nvPr/>
        </p:nvSpPr>
        <p:spPr>
          <a:xfrm>
            <a:off x="743953" y="4725731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Сидристый Станислав</a:t>
            </a:r>
            <a:endParaRPr lang="en-US" dirty="0">
              <a:solidFill>
                <a:srgbClr val="78857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0694C37-4112-440B-80E9-7768F3FDB4FC}"/>
              </a:ext>
            </a:extLst>
          </p:cNvPr>
          <p:cNvSpPr txBox="1">
            <a:spLocks/>
          </p:cNvSpPr>
          <p:nvPr/>
        </p:nvSpPr>
        <p:spPr>
          <a:xfrm>
            <a:off x="708621" y="2201261"/>
            <a:ext cx="5754624" cy="1895904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20000"/>
              </a:prstClr>
            </a:outerShdw>
          </a:effectLst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Garbage Collector</a:t>
            </a:r>
            <a:br>
              <a:rPr lang="ru-RU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ru-RU" sz="22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Различные слои управления памятью</a:t>
            </a:r>
          </a:p>
          <a:p>
            <a:r>
              <a:rPr lang="en-US" sz="22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pt. 1 / 6</a:t>
            </a:r>
            <a:endParaRPr lang="en-US" b="1" dirty="0">
              <a:solidFill>
                <a:srgbClr val="E4E7E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026" name="Picture 2" descr="big-logo.png">
            <a:extLst>
              <a:ext uri="{FF2B5EF4-FFF2-40B4-BE49-F238E27FC236}">
                <a16:creationId xmlns:a16="http://schemas.microsoft.com/office/drawing/2014/main" id="{D1493E75-BE72-49F6-8E90-0CB15DD8B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342" y="5866201"/>
            <a:ext cx="3825914" cy="8082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736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/ 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D45788-A55F-4B14-963C-920CBB95B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005" y="1648233"/>
            <a:ext cx="9240540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61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/ 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64992CA0-BB31-4FE4-BC8B-C84F59366CE7}"/>
              </a:ext>
            </a:extLst>
          </p:cNvPr>
          <p:cNvSpPr/>
          <p:nvPr/>
        </p:nvSpPr>
        <p:spPr>
          <a:xfrm rot="16200000">
            <a:off x="6387659" y="1362578"/>
            <a:ext cx="123817" cy="2340864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408DE393-9719-4C02-AD59-F4406A515A2F}"/>
              </a:ext>
            </a:extLst>
          </p:cNvPr>
          <p:cNvSpPr/>
          <p:nvPr/>
        </p:nvSpPr>
        <p:spPr>
          <a:xfrm rot="16200000">
            <a:off x="4190217" y="2147232"/>
            <a:ext cx="123817" cy="771555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F0E333D0-3725-4EDF-B8B6-5FB4C92CF60B}"/>
              </a:ext>
            </a:extLst>
          </p:cNvPr>
          <p:cNvSpPr/>
          <p:nvPr/>
        </p:nvSpPr>
        <p:spPr>
          <a:xfrm rot="16200000">
            <a:off x="8372980" y="2359352"/>
            <a:ext cx="123817" cy="347311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D45788-A55F-4B14-963C-920CBB95B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005" y="1648233"/>
            <a:ext cx="9240540" cy="800212"/>
          </a:xfrm>
          <a:prstGeom prst="rect">
            <a:avLst/>
          </a:prstGeom>
        </p:spPr>
      </p:pic>
      <p:sp>
        <p:nvSpPr>
          <p:cNvPr id="35" name="Left Brace 34">
            <a:extLst>
              <a:ext uri="{FF2B5EF4-FFF2-40B4-BE49-F238E27FC236}">
                <a16:creationId xmlns:a16="http://schemas.microsoft.com/office/drawing/2014/main" id="{57AC4C59-29A0-4B71-962E-F4728DBA7572}"/>
              </a:ext>
            </a:extLst>
          </p:cNvPr>
          <p:cNvSpPr/>
          <p:nvPr/>
        </p:nvSpPr>
        <p:spPr>
          <a:xfrm rot="16200000">
            <a:off x="9298417" y="2156784"/>
            <a:ext cx="123817" cy="707136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8DAD9A-86B5-4A1B-8CE6-C5195D774CF1}"/>
              </a:ext>
            </a:extLst>
          </p:cNvPr>
          <p:cNvSpPr txBox="1"/>
          <p:nvPr/>
        </p:nvSpPr>
        <p:spPr>
          <a:xfrm>
            <a:off x="5675874" y="3890759"/>
            <a:ext cx="3138616" cy="370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Свободные адреса</a:t>
            </a:r>
            <a:endParaRPr lang="en-US" dirty="0"/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4A5ACAFF-D4A0-4FAD-B44B-9FB289957525}"/>
              </a:ext>
            </a:extLst>
          </p:cNvPr>
          <p:cNvCxnSpPr>
            <a:cxnSpLocks/>
            <a:endCxn id="33" idx="1"/>
          </p:cNvCxnSpPr>
          <p:nvPr/>
        </p:nvCxnSpPr>
        <p:spPr>
          <a:xfrm rot="10800000">
            <a:off x="4252127" y="2594919"/>
            <a:ext cx="2451043" cy="116379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D340A14B-A59D-4362-BBCC-F7B2442554E3}"/>
              </a:ext>
            </a:extLst>
          </p:cNvPr>
          <p:cNvCxnSpPr>
            <a:cxnSpLocks/>
            <a:stCxn id="14" idx="0"/>
            <a:endCxn id="10" idx="1"/>
          </p:cNvCxnSpPr>
          <p:nvPr/>
        </p:nvCxnSpPr>
        <p:spPr>
          <a:xfrm rot="16200000" flipV="1">
            <a:off x="6199455" y="2845032"/>
            <a:ext cx="1295840" cy="79561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BA900C0F-F31D-4EB3-9179-F404F4E3FC62}"/>
              </a:ext>
            </a:extLst>
          </p:cNvPr>
          <p:cNvCxnSpPr>
            <a:cxnSpLocks/>
            <a:endCxn id="34" idx="1"/>
          </p:cNvCxnSpPr>
          <p:nvPr/>
        </p:nvCxnSpPr>
        <p:spPr>
          <a:xfrm rot="5400000" flipH="1" flipV="1">
            <a:off x="7227327" y="2683197"/>
            <a:ext cx="1295842" cy="111928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B8AD35EB-B37F-4296-9C29-1A0F2DACEDBA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7876939" y="2572261"/>
            <a:ext cx="1483387" cy="118645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061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/ 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408DE393-9719-4C02-AD59-F4406A515A2F}"/>
              </a:ext>
            </a:extLst>
          </p:cNvPr>
          <p:cNvSpPr/>
          <p:nvPr/>
        </p:nvSpPr>
        <p:spPr>
          <a:xfrm rot="16200000">
            <a:off x="2396851" y="1263193"/>
            <a:ext cx="281446" cy="2651944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D45788-A55F-4B14-963C-920CBB95B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005" y="1648233"/>
            <a:ext cx="9240540" cy="8002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3E096A8-0189-4CBD-A4DC-345B09D20BE3}"/>
              </a:ext>
            </a:extLst>
          </p:cNvPr>
          <p:cNvSpPr/>
          <p:nvPr/>
        </p:nvSpPr>
        <p:spPr>
          <a:xfrm>
            <a:off x="1995041" y="2927167"/>
            <a:ext cx="1085065" cy="3521650"/>
          </a:xfrm>
          <a:prstGeom prst="rect">
            <a:avLst/>
          </a:prstGeom>
          <a:solidFill>
            <a:schemeClr val="bg1"/>
          </a:solidFill>
          <a:ln w="19050">
            <a:solidFill>
              <a:srgbClr val="2F528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A9C677-3304-4DA2-880C-31EF3720BC95}"/>
              </a:ext>
            </a:extLst>
          </p:cNvPr>
          <p:cNvSpPr/>
          <p:nvPr/>
        </p:nvSpPr>
        <p:spPr>
          <a:xfrm>
            <a:off x="1995040" y="3668458"/>
            <a:ext cx="1085065" cy="459655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  <a:ln w="19050">
            <a:solidFill>
              <a:srgbClr val="2F528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5649D7-B02F-4FFC-BAF4-AFA6BA022C6B}"/>
              </a:ext>
            </a:extLst>
          </p:cNvPr>
          <p:cNvSpPr/>
          <p:nvPr/>
        </p:nvSpPr>
        <p:spPr>
          <a:xfrm>
            <a:off x="1995040" y="4758613"/>
            <a:ext cx="1085065" cy="110792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61CC64-2AC6-415E-BBFF-A0420EA34152}"/>
              </a:ext>
            </a:extLst>
          </p:cNvPr>
          <p:cNvSpPr/>
          <p:nvPr/>
        </p:nvSpPr>
        <p:spPr>
          <a:xfrm>
            <a:off x="1995039" y="4955891"/>
            <a:ext cx="1085065" cy="544014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4ADB667A-FBF4-4994-8FDD-0D96FFEB946E}"/>
              </a:ext>
            </a:extLst>
          </p:cNvPr>
          <p:cNvSpPr/>
          <p:nvPr/>
        </p:nvSpPr>
        <p:spPr>
          <a:xfrm rot="10800000">
            <a:off x="3152230" y="2939052"/>
            <a:ext cx="156839" cy="729405"/>
          </a:xfrm>
          <a:prstGeom prst="leftBrace">
            <a:avLst>
              <a:gd name="adj1" fmla="val 39112"/>
              <a:gd name="adj2" fmla="val 51097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A0F64C-DDD5-47C8-A3DD-AA477ADCDFB0}"/>
              </a:ext>
            </a:extLst>
          </p:cNvPr>
          <p:cNvSpPr txBox="1"/>
          <p:nvPr/>
        </p:nvSpPr>
        <p:spPr>
          <a:xfrm>
            <a:off x="3381192" y="3112437"/>
            <a:ext cx="7267074" cy="382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Committed (mapped to RAM or HDD/SDD) 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235A6881-2473-4987-BC66-3E0318FAE76E}"/>
              </a:ext>
            </a:extLst>
          </p:cNvPr>
          <p:cNvSpPr/>
          <p:nvPr/>
        </p:nvSpPr>
        <p:spPr>
          <a:xfrm rot="10800000">
            <a:off x="3174202" y="4955890"/>
            <a:ext cx="156841" cy="544014"/>
          </a:xfrm>
          <a:prstGeom prst="leftBrace">
            <a:avLst>
              <a:gd name="adj1" fmla="val 39112"/>
              <a:gd name="adj2" fmla="val 51097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074534-B0F4-4B53-8E46-3DA0BDD39DDF}"/>
              </a:ext>
            </a:extLst>
          </p:cNvPr>
          <p:cNvSpPr txBox="1"/>
          <p:nvPr/>
        </p:nvSpPr>
        <p:spPr>
          <a:xfrm>
            <a:off x="3381192" y="5028678"/>
            <a:ext cx="7267074" cy="382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Reserved (addresses range reserve)</a:t>
            </a:r>
          </a:p>
        </p:txBody>
      </p:sp>
    </p:spTree>
    <p:extLst>
      <p:ext uri="{BB962C8B-B14F-4D97-AF65-F5344CB8AC3E}">
        <p14:creationId xmlns:p14="http://schemas.microsoft.com/office/powerpoint/2010/main" val="882005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1761423" y="3454151"/>
            <a:ext cx="3628723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BF9F089-BB6C-422A-BDAC-4292D16BE967}"/>
              </a:ext>
            </a:extLst>
          </p:cNvPr>
          <p:cNvSpPr/>
          <p:nvPr/>
        </p:nvSpPr>
        <p:spPr>
          <a:xfrm>
            <a:off x="5390147" y="3454150"/>
            <a:ext cx="4502337" cy="36933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1650947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650947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262948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877211" y="4415383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6D517E3-7B3B-4AB6-9920-FE546613589F}"/>
              </a:ext>
            </a:extLst>
          </p:cNvPr>
          <p:cNvGrpSpPr/>
          <p:nvPr/>
        </p:nvGrpSpPr>
        <p:grpSpPr>
          <a:xfrm>
            <a:off x="1650947" y="1594864"/>
            <a:ext cx="10611625" cy="2800574"/>
            <a:chOff x="1650947" y="1594864"/>
            <a:chExt cx="10611625" cy="2800574"/>
          </a:xfrm>
        </p:grpSpPr>
        <p:sp>
          <p:nvSpPr>
            <p:cNvPr id="36" name="Left Bracket 35">
              <a:extLst>
                <a:ext uri="{FF2B5EF4-FFF2-40B4-BE49-F238E27FC236}">
                  <a16:creationId xmlns:a16="http://schemas.microsoft.com/office/drawing/2014/main" id="{E16466B2-8D4C-4C54-8A32-1BA678DC4AB8}"/>
                </a:ext>
              </a:extLst>
            </p:cNvPr>
            <p:cNvSpPr/>
            <p:nvPr/>
          </p:nvSpPr>
          <p:spPr>
            <a:xfrm rot="5400000">
              <a:off x="5701109" y="-2069766"/>
              <a:ext cx="141214" cy="8241538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Left Bracket 37">
              <a:extLst>
                <a:ext uri="{FF2B5EF4-FFF2-40B4-BE49-F238E27FC236}">
                  <a16:creationId xmlns:a16="http://schemas.microsoft.com/office/drawing/2014/main" id="{8294527A-3BFD-4CE8-A59A-01C8C87EDEF2}"/>
                </a:ext>
              </a:extLst>
            </p:cNvPr>
            <p:cNvSpPr/>
            <p:nvPr/>
          </p:nvSpPr>
          <p:spPr>
            <a:xfrm rot="5400000">
              <a:off x="10965126" y="907755"/>
              <a:ext cx="154232" cy="2299517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969F166-0BF2-4785-BF45-3043F2C3D722}"/>
                </a:ext>
              </a:extLst>
            </p:cNvPr>
            <p:cNvCxnSpPr/>
            <p:nvPr/>
          </p:nvCxnSpPr>
          <p:spPr>
            <a:xfrm>
              <a:off x="9892483" y="2860218"/>
              <a:ext cx="0" cy="153522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030365B-5584-43CA-B760-D8FDCD413C1F}"/>
                </a:ext>
              </a:extLst>
            </p:cNvPr>
            <p:cNvSpPr txBox="1"/>
            <p:nvPr/>
          </p:nvSpPr>
          <p:spPr>
            <a:xfrm>
              <a:off x="1658259" y="1594864"/>
              <a:ext cx="823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DD3C5BA-4FC9-4883-8B41-39B114A98F06}"/>
                </a:ext>
              </a:extLst>
            </p:cNvPr>
            <p:cNvSpPr txBox="1"/>
            <p:nvPr/>
          </p:nvSpPr>
          <p:spPr>
            <a:xfrm>
              <a:off x="9892479" y="1594864"/>
              <a:ext cx="2299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C51FDC3-AD18-447C-BC7F-7D937273610F}"/>
                </a:ext>
              </a:extLst>
            </p:cNvPr>
            <p:cNvSpPr/>
            <p:nvPr/>
          </p:nvSpPr>
          <p:spPr>
            <a:xfrm>
              <a:off x="9892485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5BE0C54B-E5B4-43DC-AFAC-F84C1D3448BD}"/>
              </a:ext>
            </a:extLst>
          </p:cNvPr>
          <p:cNvSpPr/>
          <p:nvPr/>
        </p:nvSpPr>
        <p:spPr>
          <a:xfrm>
            <a:off x="1581910" y="1619954"/>
            <a:ext cx="10610081" cy="69199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69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1761423" y="3454151"/>
            <a:ext cx="3628724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47007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650947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262948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073270" y="4415383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43904-D30E-4BEB-AB4B-91DAB44C2DBC}"/>
              </a:ext>
            </a:extLst>
          </p:cNvPr>
          <p:cNvSpPr/>
          <p:nvPr/>
        </p:nvSpPr>
        <p:spPr>
          <a:xfrm>
            <a:off x="1758897" y="3454150"/>
            <a:ext cx="119606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B6048E-0952-4E1F-A2E9-4915839D316A}"/>
              </a:ext>
            </a:extLst>
          </p:cNvPr>
          <p:cNvSpPr/>
          <p:nvPr/>
        </p:nvSpPr>
        <p:spPr>
          <a:xfrm>
            <a:off x="5390147" y="3454150"/>
            <a:ext cx="4502337" cy="36933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3477AD7-FD3A-4EF2-B264-00D63CA5E5BC}"/>
              </a:ext>
            </a:extLst>
          </p:cNvPr>
          <p:cNvGrpSpPr/>
          <p:nvPr/>
        </p:nvGrpSpPr>
        <p:grpSpPr>
          <a:xfrm>
            <a:off x="1650947" y="1594864"/>
            <a:ext cx="10611625" cy="2800574"/>
            <a:chOff x="1650947" y="1594864"/>
            <a:chExt cx="10611625" cy="2800574"/>
          </a:xfrm>
        </p:grpSpPr>
        <p:sp>
          <p:nvSpPr>
            <p:cNvPr id="21" name="Left Bracket 20">
              <a:extLst>
                <a:ext uri="{FF2B5EF4-FFF2-40B4-BE49-F238E27FC236}">
                  <a16:creationId xmlns:a16="http://schemas.microsoft.com/office/drawing/2014/main" id="{86FBB443-9873-4581-897F-2A712E6FA085}"/>
                </a:ext>
              </a:extLst>
            </p:cNvPr>
            <p:cNvSpPr/>
            <p:nvPr/>
          </p:nvSpPr>
          <p:spPr>
            <a:xfrm rot="5400000">
              <a:off x="5701109" y="-2069766"/>
              <a:ext cx="141214" cy="8241538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ket 21">
              <a:extLst>
                <a:ext uri="{FF2B5EF4-FFF2-40B4-BE49-F238E27FC236}">
                  <a16:creationId xmlns:a16="http://schemas.microsoft.com/office/drawing/2014/main" id="{9691EFD8-F6DD-4312-8F31-AE201E548F5F}"/>
                </a:ext>
              </a:extLst>
            </p:cNvPr>
            <p:cNvSpPr/>
            <p:nvPr/>
          </p:nvSpPr>
          <p:spPr>
            <a:xfrm rot="5400000">
              <a:off x="10965126" y="907755"/>
              <a:ext cx="154232" cy="2299517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FBA2C0B-518D-4740-9903-2040C86A2C7E}"/>
                </a:ext>
              </a:extLst>
            </p:cNvPr>
            <p:cNvCxnSpPr/>
            <p:nvPr/>
          </p:nvCxnSpPr>
          <p:spPr>
            <a:xfrm>
              <a:off x="9892483" y="2860218"/>
              <a:ext cx="0" cy="153522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9F6E83B-1A53-4AE7-B442-726110E2554F}"/>
                </a:ext>
              </a:extLst>
            </p:cNvPr>
            <p:cNvSpPr txBox="1"/>
            <p:nvPr/>
          </p:nvSpPr>
          <p:spPr>
            <a:xfrm>
              <a:off x="1658259" y="1594864"/>
              <a:ext cx="823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A56176-8C54-4D17-AFCB-DCCA9D5E9C44}"/>
                </a:ext>
              </a:extLst>
            </p:cNvPr>
            <p:cNvSpPr txBox="1"/>
            <p:nvPr/>
          </p:nvSpPr>
          <p:spPr>
            <a:xfrm>
              <a:off x="9892479" y="1594864"/>
              <a:ext cx="2299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DEFE68E-2086-4079-8329-C975B4B569BB}"/>
                </a:ext>
              </a:extLst>
            </p:cNvPr>
            <p:cNvSpPr/>
            <p:nvPr/>
          </p:nvSpPr>
          <p:spPr>
            <a:xfrm>
              <a:off x="9892485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0EBE119-8E9F-4C72-8DA9-4C27751A837D}"/>
              </a:ext>
            </a:extLst>
          </p:cNvPr>
          <p:cNvSpPr/>
          <p:nvPr/>
        </p:nvSpPr>
        <p:spPr>
          <a:xfrm>
            <a:off x="1581910" y="1619954"/>
            <a:ext cx="10610081" cy="69199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106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1761423" y="3454151"/>
            <a:ext cx="3628724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47007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650947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262948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073270" y="4415383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43904-D30E-4BEB-AB4B-91DAB44C2DBC}"/>
              </a:ext>
            </a:extLst>
          </p:cNvPr>
          <p:cNvSpPr/>
          <p:nvPr/>
        </p:nvSpPr>
        <p:spPr>
          <a:xfrm>
            <a:off x="1758897" y="3454150"/>
            <a:ext cx="119606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557B3C-E392-4B99-A716-A0FF3632F1AD}"/>
              </a:ext>
            </a:extLst>
          </p:cNvPr>
          <p:cNvSpPr txBox="1"/>
          <p:nvPr/>
        </p:nvSpPr>
        <p:spPr>
          <a:xfrm>
            <a:off x="4582543" y="5910845"/>
            <a:ext cx="40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dirty="0">
                <a:latin typeface="Consolas" panose="020B0609020204030204" pitchFamily="49" charset="0"/>
              </a:rPr>
              <a:t>x =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dirty="0">
                <a:latin typeface="Consolas" panose="020B0609020204030204" pitchFamily="49" charset="0"/>
              </a:rPr>
              <a:t> A()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0DCB84-F0B0-40CA-B434-3E697D776C13}"/>
              </a:ext>
            </a:extLst>
          </p:cNvPr>
          <p:cNvSpPr/>
          <p:nvPr/>
        </p:nvSpPr>
        <p:spPr>
          <a:xfrm>
            <a:off x="5390147" y="3454150"/>
            <a:ext cx="4502337" cy="36933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BA92653-149F-4A4F-A35A-99E6DD27D90B}"/>
              </a:ext>
            </a:extLst>
          </p:cNvPr>
          <p:cNvGrpSpPr/>
          <p:nvPr/>
        </p:nvGrpSpPr>
        <p:grpSpPr>
          <a:xfrm>
            <a:off x="1650947" y="1594864"/>
            <a:ext cx="10611625" cy="2800574"/>
            <a:chOff x="1650947" y="1594864"/>
            <a:chExt cx="10611625" cy="2800574"/>
          </a:xfrm>
        </p:grpSpPr>
        <p:sp>
          <p:nvSpPr>
            <p:cNvPr id="22" name="Left Bracket 21">
              <a:extLst>
                <a:ext uri="{FF2B5EF4-FFF2-40B4-BE49-F238E27FC236}">
                  <a16:creationId xmlns:a16="http://schemas.microsoft.com/office/drawing/2014/main" id="{8F25480E-8BAD-4070-8D97-E043FD3774D5}"/>
                </a:ext>
              </a:extLst>
            </p:cNvPr>
            <p:cNvSpPr/>
            <p:nvPr/>
          </p:nvSpPr>
          <p:spPr>
            <a:xfrm rot="5400000">
              <a:off x="5701109" y="-2069766"/>
              <a:ext cx="141214" cy="8241538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Left Bracket 22">
              <a:extLst>
                <a:ext uri="{FF2B5EF4-FFF2-40B4-BE49-F238E27FC236}">
                  <a16:creationId xmlns:a16="http://schemas.microsoft.com/office/drawing/2014/main" id="{A9EDBF07-F8F9-4C46-97AE-E93C2D077429}"/>
                </a:ext>
              </a:extLst>
            </p:cNvPr>
            <p:cNvSpPr/>
            <p:nvPr/>
          </p:nvSpPr>
          <p:spPr>
            <a:xfrm rot="5400000">
              <a:off x="10965126" y="907755"/>
              <a:ext cx="154232" cy="2299517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E2A6104-04E1-42B3-BED9-E19B4AD58214}"/>
                </a:ext>
              </a:extLst>
            </p:cNvPr>
            <p:cNvCxnSpPr/>
            <p:nvPr/>
          </p:nvCxnSpPr>
          <p:spPr>
            <a:xfrm>
              <a:off x="9892483" y="2860218"/>
              <a:ext cx="0" cy="153522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12EAE75-74A2-4C76-AB3D-FF0D7E1DF7B1}"/>
                </a:ext>
              </a:extLst>
            </p:cNvPr>
            <p:cNvSpPr txBox="1"/>
            <p:nvPr/>
          </p:nvSpPr>
          <p:spPr>
            <a:xfrm>
              <a:off x="1658259" y="1594864"/>
              <a:ext cx="823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380DD6C-7169-4506-92A1-0B8995105EC6}"/>
                </a:ext>
              </a:extLst>
            </p:cNvPr>
            <p:cNvSpPr txBox="1"/>
            <p:nvPr/>
          </p:nvSpPr>
          <p:spPr>
            <a:xfrm>
              <a:off x="9892479" y="1594864"/>
              <a:ext cx="2299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C2F3D0C-6C4E-4724-B8A4-94B4CFD1C68C}"/>
                </a:ext>
              </a:extLst>
            </p:cNvPr>
            <p:cNvSpPr/>
            <p:nvPr/>
          </p:nvSpPr>
          <p:spPr>
            <a:xfrm>
              <a:off x="9892485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9BD55E19-BEB7-40D1-8259-08E9E39179F9}"/>
              </a:ext>
            </a:extLst>
          </p:cNvPr>
          <p:cNvSpPr/>
          <p:nvPr/>
        </p:nvSpPr>
        <p:spPr>
          <a:xfrm>
            <a:off x="1581910" y="1619954"/>
            <a:ext cx="10610081" cy="69199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58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1761423" y="3454151"/>
            <a:ext cx="3628724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47007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650947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262948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073270" y="4415383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43904-D30E-4BEB-AB4B-91DAB44C2DBC}"/>
              </a:ext>
            </a:extLst>
          </p:cNvPr>
          <p:cNvSpPr/>
          <p:nvPr/>
        </p:nvSpPr>
        <p:spPr>
          <a:xfrm>
            <a:off x="1758897" y="3454150"/>
            <a:ext cx="119606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557B3C-E392-4B99-A716-A0FF3632F1AD}"/>
              </a:ext>
            </a:extLst>
          </p:cNvPr>
          <p:cNvSpPr txBox="1"/>
          <p:nvPr/>
        </p:nvSpPr>
        <p:spPr>
          <a:xfrm>
            <a:off x="4582543" y="5910845"/>
            <a:ext cx="40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dirty="0">
                <a:latin typeface="Consolas" panose="020B0609020204030204" pitchFamily="49" charset="0"/>
              </a:rPr>
              <a:t>x =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dirty="0">
                <a:latin typeface="Consolas" panose="020B0609020204030204" pitchFamily="49" charset="0"/>
              </a:rPr>
              <a:t> A()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728908E3-0505-41CA-AF7B-7EFD3DA64AE5}"/>
              </a:ext>
            </a:extLst>
          </p:cNvPr>
          <p:cNvCxnSpPr>
            <a:cxnSpLocks/>
          </p:cNvCxnSpPr>
          <p:nvPr/>
        </p:nvCxnSpPr>
        <p:spPr>
          <a:xfrm>
            <a:off x="2954956" y="3638816"/>
            <a:ext cx="698500" cy="93318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5305CC0-F309-4A4E-80BE-AE3B2A9889FD}"/>
              </a:ext>
            </a:extLst>
          </p:cNvPr>
          <p:cNvSpPr/>
          <p:nvPr/>
        </p:nvSpPr>
        <p:spPr>
          <a:xfrm>
            <a:off x="5390147" y="3454150"/>
            <a:ext cx="4502337" cy="36933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599141-5B51-4D06-A8CB-BB1BD8FC9914}"/>
              </a:ext>
            </a:extLst>
          </p:cNvPr>
          <p:cNvGrpSpPr/>
          <p:nvPr/>
        </p:nvGrpSpPr>
        <p:grpSpPr>
          <a:xfrm>
            <a:off x="1650947" y="1594864"/>
            <a:ext cx="10611625" cy="2800574"/>
            <a:chOff x="1650947" y="1594864"/>
            <a:chExt cx="10611625" cy="2800574"/>
          </a:xfrm>
        </p:grpSpPr>
        <p:sp>
          <p:nvSpPr>
            <p:cNvPr id="23" name="Left Bracket 22">
              <a:extLst>
                <a:ext uri="{FF2B5EF4-FFF2-40B4-BE49-F238E27FC236}">
                  <a16:creationId xmlns:a16="http://schemas.microsoft.com/office/drawing/2014/main" id="{B72A00C7-8D9B-4675-965E-209EC4C4AC96}"/>
                </a:ext>
              </a:extLst>
            </p:cNvPr>
            <p:cNvSpPr/>
            <p:nvPr/>
          </p:nvSpPr>
          <p:spPr>
            <a:xfrm rot="5400000">
              <a:off x="5701109" y="-2069766"/>
              <a:ext cx="141214" cy="8241538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Left Bracket 23">
              <a:extLst>
                <a:ext uri="{FF2B5EF4-FFF2-40B4-BE49-F238E27FC236}">
                  <a16:creationId xmlns:a16="http://schemas.microsoft.com/office/drawing/2014/main" id="{6B39B92A-21DF-473F-B244-7311DCF9630D}"/>
                </a:ext>
              </a:extLst>
            </p:cNvPr>
            <p:cNvSpPr/>
            <p:nvPr/>
          </p:nvSpPr>
          <p:spPr>
            <a:xfrm rot="5400000">
              <a:off x="10965126" y="907755"/>
              <a:ext cx="154232" cy="2299517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394DCA5-28C5-4E70-8E2C-A9C8178320A1}"/>
                </a:ext>
              </a:extLst>
            </p:cNvPr>
            <p:cNvCxnSpPr/>
            <p:nvPr/>
          </p:nvCxnSpPr>
          <p:spPr>
            <a:xfrm>
              <a:off x="9892483" y="2860218"/>
              <a:ext cx="0" cy="153522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74DC5E0-0BBB-4485-8F2A-0CE18A100C6A}"/>
                </a:ext>
              </a:extLst>
            </p:cNvPr>
            <p:cNvSpPr txBox="1"/>
            <p:nvPr/>
          </p:nvSpPr>
          <p:spPr>
            <a:xfrm>
              <a:off x="1658259" y="1594864"/>
              <a:ext cx="823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21178A9-106C-49F3-B798-9EE6EB0D823E}"/>
                </a:ext>
              </a:extLst>
            </p:cNvPr>
            <p:cNvSpPr txBox="1"/>
            <p:nvPr/>
          </p:nvSpPr>
          <p:spPr>
            <a:xfrm>
              <a:off x="9892479" y="1594864"/>
              <a:ext cx="2299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979BE76-7655-41C0-AB00-88B8CD9A3546}"/>
                </a:ext>
              </a:extLst>
            </p:cNvPr>
            <p:cNvSpPr/>
            <p:nvPr/>
          </p:nvSpPr>
          <p:spPr>
            <a:xfrm>
              <a:off x="9892485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E219423-C027-4382-828C-8A23049426A5}"/>
              </a:ext>
            </a:extLst>
          </p:cNvPr>
          <p:cNvSpPr/>
          <p:nvPr/>
        </p:nvSpPr>
        <p:spPr>
          <a:xfrm>
            <a:off x="1581910" y="1619954"/>
            <a:ext cx="10610081" cy="69199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836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1761423" y="3454151"/>
            <a:ext cx="3628724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47007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650947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262948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073270" y="4415383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43904-D30E-4BEB-AB4B-91DAB44C2DBC}"/>
              </a:ext>
            </a:extLst>
          </p:cNvPr>
          <p:cNvSpPr/>
          <p:nvPr/>
        </p:nvSpPr>
        <p:spPr>
          <a:xfrm>
            <a:off x="1758897" y="3454150"/>
            <a:ext cx="119606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557B3C-E392-4B99-A716-A0FF3632F1AD}"/>
              </a:ext>
            </a:extLst>
          </p:cNvPr>
          <p:cNvSpPr txBox="1"/>
          <p:nvPr/>
        </p:nvSpPr>
        <p:spPr>
          <a:xfrm>
            <a:off x="4582543" y="5910845"/>
            <a:ext cx="40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dirty="0">
                <a:latin typeface="Consolas" panose="020B0609020204030204" pitchFamily="49" charset="0"/>
              </a:rPr>
              <a:t>x =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dirty="0">
                <a:latin typeface="Consolas" panose="020B0609020204030204" pitchFamily="49" charset="0"/>
              </a:rPr>
              <a:t> A()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7E9DF2-40CB-4A74-989C-5E124737CA08}"/>
              </a:ext>
            </a:extLst>
          </p:cNvPr>
          <p:cNvSpPr/>
          <p:nvPr/>
        </p:nvSpPr>
        <p:spPr>
          <a:xfrm>
            <a:off x="2954955" y="3454175"/>
            <a:ext cx="130496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728908E3-0505-41CA-AF7B-7EFD3DA64AE5}"/>
              </a:ext>
            </a:extLst>
          </p:cNvPr>
          <p:cNvCxnSpPr>
            <a:cxnSpLocks/>
          </p:cNvCxnSpPr>
          <p:nvPr/>
        </p:nvCxnSpPr>
        <p:spPr>
          <a:xfrm>
            <a:off x="2954956" y="3638816"/>
            <a:ext cx="698500" cy="93318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D41C682-5940-4F8F-9012-2F9F27B19F49}"/>
              </a:ext>
            </a:extLst>
          </p:cNvPr>
          <p:cNvSpPr/>
          <p:nvPr/>
        </p:nvSpPr>
        <p:spPr>
          <a:xfrm>
            <a:off x="5390147" y="3454150"/>
            <a:ext cx="4502337" cy="36933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0F96EA7-9047-4CB4-908C-A7CE69B24DBD}"/>
              </a:ext>
            </a:extLst>
          </p:cNvPr>
          <p:cNvGrpSpPr/>
          <p:nvPr/>
        </p:nvGrpSpPr>
        <p:grpSpPr>
          <a:xfrm>
            <a:off x="1650947" y="1594864"/>
            <a:ext cx="10611625" cy="2800574"/>
            <a:chOff x="1650947" y="1594864"/>
            <a:chExt cx="10611625" cy="2800574"/>
          </a:xfrm>
        </p:grpSpPr>
        <p:sp>
          <p:nvSpPr>
            <p:cNvPr id="24" name="Left Bracket 23">
              <a:extLst>
                <a:ext uri="{FF2B5EF4-FFF2-40B4-BE49-F238E27FC236}">
                  <a16:creationId xmlns:a16="http://schemas.microsoft.com/office/drawing/2014/main" id="{9DE403A7-A707-4582-9376-20BD514CC53B}"/>
                </a:ext>
              </a:extLst>
            </p:cNvPr>
            <p:cNvSpPr/>
            <p:nvPr/>
          </p:nvSpPr>
          <p:spPr>
            <a:xfrm rot="5400000">
              <a:off x="5701109" y="-2069766"/>
              <a:ext cx="141214" cy="8241538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Left Bracket 24">
              <a:extLst>
                <a:ext uri="{FF2B5EF4-FFF2-40B4-BE49-F238E27FC236}">
                  <a16:creationId xmlns:a16="http://schemas.microsoft.com/office/drawing/2014/main" id="{382B5190-AB5A-4106-A223-BF7325FCDA12}"/>
                </a:ext>
              </a:extLst>
            </p:cNvPr>
            <p:cNvSpPr/>
            <p:nvPr/>
          </p:nvSpPr>
          <p:spPr>
            <a:xfrm rot="5400000">
              <a:off x="10965126" y="907755"/>
              <a:ext cx="154232" cy="2299517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64A4A08-61F0-47AE-99E1-FFE64016FDE1}"/>
                </a:ext>
              </a:extLst>
            </p:cNvPr>
            <p:cNvCxnSpPr/>
            <p:nvPr/>
          </p:nvCxnSpPr>
          <p:spPr>
            <a:xfrm>
              <a:off x="9892483" y="2860218"/>
              <a:ext cx="0" cy="153522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758193D-1DC4-48DB-8E9F-739B514EB6D2}"/>
                </a:ext>
              </a:extLst>
            </p:cNvPr>
            <p:cNvSpPr txBox="1"/>
            <p:nvPr/>
          </p:nvSpPr>
          <p:spPr>
            <a:xfrm>
              <a:off x="1658259" y="1594864"/>
              <a:ext cx="823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E09E087-D965-436B-9281-71825404F738}"/>
                </a:ext>
              </a:extLst>
            </p:cNvPr>
            <p:cNvSpPr txBox="1"/>
            <p:nvPr/>
          </p:nvSpPr>
          <p:spPr>
            <a:xfrm>
              <a:off x="9892479" y="1594864"/>
              <a:ext cx="2299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BF6142A-A6C7-4EAE-97D2-9202A60FCB8D}"/>
                </a:ext>
              </a:extLst>
            </p:cNvPr>
            <p:cNvSpPr/>
            <p:nvPr/>
          </p:nvSpPr>
          <p:spPr>
            <a:xfrm>
              <a:off x="9892485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963B30C2-C6C6-421C-88F8-6F6241F75095}"/>
              </a:ext>
            </a:extLst>
          </p:cNvPr>
          <p:cNvSpPr/>
          <p:nvPr/>
        </p:nvSpPr>
        <p:spPr>
          <a:xfrm>
            <a:off x="1581910" y="1619954"/>
            <a:ext cx="10610081" cy="69199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10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1761423" y="3454151"/>
            <a:ext cx="3628724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47007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650947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262948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073270" y="4415383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43904-D30E-4BEB-AB4B-91DAB44C2DBC}"/>
              </a:ext>
            </a:extLst>
          </p:cNvPr>
          <p:cNvSpPr/>
          <p:nvPr/>
        </p:nvSpPr>
        <p:spPr>
          <a:xfrm>
            <a:off x="1758897" y="3454150"/>
            <a:ext cx="119606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557B3C-E392-4B99-A716-A0FF3632F1AD}"/>
              </a:ext>
            </a:extLst>
          </p:cNvPr>
          <p:cNvSpPr txBox="1"/>
          <p:nvPr/>
        </p:nvSpPr>
        <p:spPr>
          <a:xfrm>
            <a:off x="4582543" y="5910845"/>
            <a:ext cx="40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dirty="0">
                <a:latin typeface="Consolas" panose="020B0609020204030204" pitchFamily="49" charset="0"/>
              </a:rPr>
              <a:t>x =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dirty="0">
                <a:latin typeface="Consolas" panose="020B0609020204030204" pitchFamily="49" charset="0"/>
              </a:rPr>
              <a:t> A()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7E9DF2-40CB-4A74-989C-5E124737CA08}"/>
              </a:ext>
            </a:extLst>
          </p:cNvPr>
          <p:cNvSpPr/>
          <p:nvPr/>
        </p:nvSpPr>
        <p:spPr>
          <a:xfrm>
            <a:off x="2954955" y="3454175"/>
            <a:ext cx="130496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728908E3-0505-41CA-AF7B-7EFD3DA64AE5}"/>
              </a:ext>
            </a:extLst>
          </p:cNvPr>
          <p:cNvCxnSpPr>
            <a:cxnSpLocks/>
          </p:cNvCxnSpPr>
          <p:nvPr/>
        </p:nvCxnSpPr>
        <p:spPr>
          <a:xfrm>
            <a:off x="2954956" y="3638816"/>
            <a:ext cx="698500" cy="93318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BDA98A15-45B6-44FE-BA55-8F3DBBB89A8A}"/>
              </a:ext>
            </a:extLst>
          </p:cNvPr>
          <p:cNvCxnSpPr>
            <a:cxnSpLocks/>
            <a:endCxn id="18" idx="1"/>
          </p:cNvCxnSpPr>
          <p:nvPr/>
        </p:nvCxnSpPr>
        <p:spPr>
          <a:xfrm rot="16200000" flipH="1">
            <a:off x="3405022" y="4917990"/>
            <a:ext cx="1425954" cy="929087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812E353-AFD2-465E-B5F1-FCF534A24A7A}"/>
              </a:ext>
            </a:extLst>
          </p:cNvPr>
          <p:cNvSpPr/>
          <p:nvPr/>
        </p:nvSpPr>
        <p:spPr>
          <a:xfrm>
            <a:off x="5390147" y="3454150"/>
            <a:ext cx="4502337" cy="36933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8777C5-D169-41EC-9567-04C2F5758994}"/>
              </a:ext>
            </a:extLst>
          </p:cNvPr>
          <p:cNvGrpSpPr/>
          <p:nvPr/>
        </p:nvGrpSpPr>
        <p:grpSpPr>
          <a:xfrm>
            <a:off x="1650947" y="1594864"/>
            <a:ext cx="10611625" cy="2800574"/>
            <a:chOff x="1650947" y="1594864"/>
            <a:chExt cx="10611625" cy="2800574"/>
          </a:xfrm>
        </p:grpSpPr>
        <p:sp>
          <p:nvSpPr>
            <p:cNvPr id="27" name="Left Bracket 26">
              <a:extLst>
                <a:ext uri="{FF2B5EF4-FFF2-40B4-BE49-F238E27FC236}">
                  <a16:creationId xmlns:a16="http://schemas.microsoft.com/office/drawing/2014/main" id="{96B276BD-37B6-40E6-B06C-87407CB3AAB4}"/>
                </a:ext>
              </a:extLst>
            </p:cNvPr>
            <p:cNvSpPr/>
            <p:nvPr/>
          </p:nvSpPr>
          <p:spPr>
            <a:xfrm rot="5400000">
              <a:off x="5701109" y="-2069766"/>
              <a:ext cx="141214" cy="8241538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Left Bracket 27">
              <a:extLst>
                <a:ext uri="{FF2B5EF4-FFF2-40B4-BE49-F238E27FC236}">
                  <a16:creationId xmlns:a16="http://schemas.microsoft.com/office/drawing/2014/main" id="{30E62E64-D57E-4572-99C9-7E546C7E4A86}"/>
                </a:ext>
              </a:extLst>
            </p:cNvPr>
            <p:cNvSpPr/>
            <p:nvPr/>
          </p:nvSpPr>
          <p:spPr>
            <a:xfrm rot="5400000">
              <a:off x="10965126" y="907755"/>
              <a:ext cx="154232" cy="2299517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522518B-D7C9-4A6C-901F-C1ED431E2B6B}"/>
                </a:ext>
              </a:extLst>
            </p:cNvPr>
            <p:cNvCxnSpPr/>
            <p:nvPr/>
          </p:nvCxnSpPr>
          <p:spPr>
            <a:xfrm>
              <a:off x="9892483" y="2860218"/>
              <a:ext cx="0" cy="153522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6C118B6-DD25-4890-80DD-ACB0FA19260E}"/>
                </a:ext>
              </a:extLst>
            </p:cNvPr>
            <p:cNvSpPr txBox="1"/>
            <p:nvPr/>
          </p:nvSpPr>
          <p:spPr>
            <a:xfrm>
              <a:off x="1658259" y="1594864"/>
              <a:ext cx="823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6BA0759-71A9-4FB5-9FA0-122058600B77}"/>
                </a:ext>
              </a:extLst>
            </p:cNvPr>
            <p:cNvSpPr txBox="1"/>
            <p:nvPr/>
          </p:nvSpPr>
          <p:spPr>
            <a:xfrm>
              <a:off x="9892479" y="1594864"/>
              <a:ext cx="2299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A4F0239-68BD-487F-949B-0F88A27F99AB}"/>
                </a:ext>
              </a:extLst>
            </p:cNvPr>
            <p:cNvSpPr/>
            <p:nvPr/>
          </p:nvSpPr>
          <p:spPr>
            <a:xfrm>
              <a:off x="9892485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18F9D3C-98D7-4408-A91B-C14DCD6470A7}"/>
              </a:ext>
            </a:extLst>
          </p:cNvPr>
          <p:cNvSpPr/>
          <p:nvPr/>
        </p:nvSpPr>
        <p:spPr>
          <a:xfrm>
            <a:off x="1581910" y="1619954"/>
            <a:ext cx="10610081" cy="69199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061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1761423" y="3454151"/>
            <a:ext cx="3628724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4151972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650947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262948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3378235" y="4415383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43904-D30E-4BEB-AB4B-91DAB44C2DBC}"/>
              </a:ext>
            </a:extLst>
          </p:cNvPr>
          <p:cNvSpPr/>
          <p:nvPr/>
        </p:nvSpPr>
        <p:spPr>
          <a:xfrm>
            <a:off x="1758897" y="3454150"/>
            <a:ext cx="119606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557B3C-E392-4B99-A716-A0FF3632F1AD}"/>
              </a:ext>
            </a:extLst>
          </p:cNvPr>
          <p:cNvSpPr txBox="1"/>
          <p:nvPr/>
        </p:nvSpPr>
        <p:spPr>
          <a:xfrm>
            <a:off x="4582543" y="5910845"/>
            <a:ext cx="40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dirty="0">
                <a:latin typeface="Consolas" panose="020B0609020204030204" pitchFamily="49" charset="0"/>
              </a:rPr>
              <a:t>x =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dirty="0">
                <a:latin typeface="Consolas" panose="020B0609020204030204" pitchFamily="49" charset="0"/>
              </a:rPr>
              <a:t> A()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7E9DF2-40CB-4A74-989C-5E124737CA08}"/>
              </a:ext>
            </a:extLst>
          </p:cNvPr>
          <p:cNvSpPr/>
          <p:nvPr/>
        </p:nvSpPr>
        <p:spPr>
          <a:xfrm>
            <a:off x="2954955" y="3454175"/>
            <a:ext cx="130496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728908E3-0505-41CA-AF7B-7EFD3DA64AE5}"/>
              </a:ext>
            </a:extLst>
          </p:cNvPr>
          <p:cNvCxnSpPr>
            <a:cxnSpLocks/>
          </p:cNvCxnSpPr>
          <p:nvPr/>
        </p:nvCxnSpPr>
        <p:spPr>
          <a:xfrm>
            <a:off x="2954956" y="3638816"/>
            <a:ext cx="698500" cy="93318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BDA98A15-45B6-44FE-BA55-8F3DBBB89A8A}"/>
              </a:ext>
            </a:extLst>
          </p:cNvPr>
          <p:cNvCxnSpPr>
            <a:cxnSpLocks/>
            <a:endCxn id="18" idx="1"/>
          </p:cNvCxnSpPr>
          <p:nvPr/>
        </p:nvCxnSpPr>
        <p:spPr>
          <a:xfrm rot="16200000" flipH="1">
            <a:off x="3405022" y="4917990"/>
            <a:ext cx="1425954" cy="929087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7442731-4B48-48BF-B34D-48C587B60779}"/>
              </a:ext>
            </a:extLst>
          </p:cNvPr>
          <p:cNvSpPr/>
          <p:nvPr/>
        </p:nvSpPr>
        <p:spPr>
          <a:xfrm>
            <a:off x="5390147" y="3454150"/>
            <a:ext cx="4502337" cy="36933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E0E152-9EDA-458E-AF2B-FFBE9CF31393}"/>
              </a:ext>
            </a:extLst>
          </p:cNvPr>
          <p:cNvGrpSpPr/>
          <p:nvPr/>
        </p:nvGrpSpPr>
        <p:grpSpPr>
          <a:xfrm>
            <a:off x="1650947" y="1594864"/>
            <a:ext cx="10611625" cy="2800574"/>
            <a:chOff x="1650947" y="1594864"/>
            <a:chExt cx="10611625" cy="2800574"/>
          </a:xfrm>
        </p:grpSpPr>
        <p:sp>
          <p:nvSpPr>
            <p:cNvPr id="25" name="Left Bracket 24">
              <a:extLst>
                <a:ext uri="{FF2B5EF4-FFF2-40B4-BE49-F238E27FC236}">
                  <a16:creationId xmlns:a16="http://schemas.microsoft.com/office/drawing/2014/main" id="{79F17B39-257D-405F-95DB-29AEAB4031CE}"/>
                </a:ext>
              </a:extLst>
            </p:cNvPr>
            <p:cNvSpPr/>
            <p:nvPr/>
          </p:nvSpPr>
          <p:spPr>
            <a:xfrm rot="5400000">
              <a:off x="5701109" y="-2069766"/>
              <a:ext cx="141214" cy="8241538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Left Bracket 25">
              <a:extLst>
                <a:ext uri="{FF2B5EF4-FFF2-40B4-BE49-F238E27FC236}">
                  <a16:creationId xmlns:a16="http://schemas.microsoft.com/office/drawing/2014/main" id="{40C37532-24DE-446C-8AC4-893A533D07AE}"/>
                </a:ext>
              </a:extLst>
            </p:cNvPr>
            <p:cNvSpPr/>
            <p:nvPr/>
          </p:nvSpPr>
          <p:spPr>
            <a:xfrm rot="5400000">
              <a:off x="10965126" y="907755"/>
              <a:ext cx="154232" cy="2299517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C911196-FFF8-4AA4-82CB-9447B28AB246}"/>
                </a:ext>
              </a:extLst>
            </p:cNvPr>
            <p:cNvCxnSpPr/>
            <p:nvPr/>
          </p:nvCxnSpPr>
          <p:spPr>
            <a:xfrm>
              <a:off x="9892483" y="2860218"/>
              <a:ext cx="0" cy="153522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7FC38B-1104-4DA1-A5A3-679A56901CBE}"/>
                </a:ext>
              </a:extLst>
            </p:cNvPr>
            <p:cNvSpPr txBox="1"/>
            <p:nvPr/>
          </p:nvSpPr>
          <p:spPr>
            <a:xfrm>
              <a:off x="1658259" y="1594864"/>
              <a:ext cx="823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228ACE-D3A1-4237-BF9C-9FE38509323C}"/>
                </a:ext>
              </a:extLst>
            </p:cNvPr>
            <p:cNvSpPr txBox="1"/>
            <p:nvPr/>
          </p:nvSpPr>
          <p:spPr>
            <a:xfrm>
              <a:off x="9892479" y="1594864"/>
              <a:ext cx="2299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82BEC7C-78FF-4B31-98A6-A043526E68E6}"/>
                </a:ext>
              </a:extLst>
            </p:cNvPr>
            <p:cNvSpPr/>
            <p:nvPr/>
          </p:nvSpPr>
          <p:spPr>
            <a:xfrm>
              <a:off x="9892485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8A3EB079-858B-4ED7-AC2D-87C785F0FF04}"/>
              </a:ext>
            </a:extLst>
          </p:cNvPr>
          <p:cNvSpPr/>
          <p:nvPr/>
        </p:nvSpPr>
        <p:spPr>
          <a:xfrm>
            <a:off x="1581910" y="1619954"/>
            <a:ext cx="10610081" cy="69199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857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8ADF90-D148-4080-BF29-2AA4040B10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4598DD1-0D4C-4E43-9F50-61DAB7F0E9EF}"/>
              </a:ext>
            </a:extLst>
          </p:cNvPr>
          <p:cNvGrpSpPr/>
          <p:nvPr/>
        </p:nvGrpSpPr>
        <p:grpSpPr>
          <a:xfrm>
            <a:off x="5885037" y="1724213"/>
            <a:ext cx="5324476" cy="3649945"/>
            <a:chOff x="5855088" y="-117199"/>
            <a:chExt cx="5324476" cy="3649945"/>
          </a:xfrm>
        </p:grpSpPr>
        <p:sp>
          <p:nvSpPr>
            <p:cNvPr id="11" name="Content Placeholder 6">
              <a:extLst>
                <a:ext uri="{FF2B5EF4-FFF2-40B4-BE49-F238E27FC236}">
                  <a16:creationId xmlns:a16="http://schemas.microsoft.com/office/drawing/2014/main" id="{1EFFAE98-7A7C-4E9E-85A1-E9037FA2EC8D}"/>
                </a:ext>
              </a:extLst>
            </p:cNvPr>
            <p:cNvSpPr txBox="1">
              <a:spLocks/>
            </p:cNvSpPr>
            <p:nvPr/>
          </p:nvSpPr>
          <p:spPr>
            <a:xfrm>
              <a:off x="5855088" y="-117199"/>
              <a:ext cx="5324476" cy="364994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228594" indent="-228594" algn="l" defTabSz="1219170" rtl="0" eaLnBrk="1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838179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447764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209745" indent="-38099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indent="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Стеки: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WEB/WPF/WinForms/…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C/C++, C++/CLI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когда необходимо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solidFill>
                    <a:srgbClr val="222222"/>
                  </a:solidFill>
                  <a:latin typeface="Calibri Light"/>
                </a:rPr>
                <a:t>EPAM Systems</a:t>
              </a:r>
              <a:endPara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Книга: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    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https://github.com/sidristij/dotnetbook </a:t>
              </a: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endParaRPr lang="ru-RU" sz="1800" dirty="0">
                <a:latin typeface="Calibri Light"/>
              </a:endParaRP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lang="ru-RU" sz="1800" b="1" dirty="0">
                  <a:latin typeface="Calibri Light"/>
                </a:rPr>
                <a:t>Связь:</a:t>
              </a:r>
              <a:endParaRPr lang="en-US" sz="1800" b="1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telegram: @</a:t>
              </a:r>
              <a:r>
                <a:rPr lang="en-US" sz="1800" dirty="0" err="1">
                  <a:latin typeface="Calibri Light"/>
                </a:rPr>
                <a:t>sidristij</a:t>
              </a:r>
              <a:endParaRPr lang="en-US" sz="1800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skype: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stanislav.sidristy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sunex.development@gmail.com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</a:endParaRPr>
            </a:p>
          </p:txBody>
        </p:sp>
        <p:pic>
          <p:nvPicPr>
            <p:cNvPr id="12" name="Picture 10" descr="github icon">
              <a:extLst>
                <a:ext uri="{FF2B5EF4-FFF2-40B4-BE49-F238E27FC236}">
                  <a16:creationId xmlns:a16="http://schemas.microsoft.com/office/drawing/2014/main" id="{C72969AF-E61E-405A-B98E-29D5148F1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3290" y="1378238"/>
              <a:ext cx="22860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442A72-1A0A-4799-96DD-FA7FDF79CC46}"/>
              </a:ext>
            </a:extLst>
          </p:cNvPr>
          <p:cNvGrpSpPr/>
          <p:nvPr/>
        </p:nvGrpSpPr>
        <p:grpSpPr>
          <a:xfrm>
            <a:off x="1332413" y="2195369"/>
            <a:ext cx="1859803" cy="2315071"/>
            <a:chOff x="834807" y="2156330"/>
            <a:chExt cx="1859803" cy="231507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F7677AC-E564-466A-B5C3-729F8F0461EF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42E08AB-1A3D-4C01-9A35-33CC984C9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28577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707137" y="3454151"/>
            <a:ext cx="7418459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BF9F089-BB6C-422A-BDAC-4292D16BE967}"/>
              </a:ext>
            </a:extLst>
          </p:cNvPr>
          <p:cNvSpPr/>
          <p:nvPr/>
        </p:nvSpPr>
        <p:spPr>
          <a:xfrm>
            <a:off x="3817620" y="3454438"/>
            <a:ext cx="3231794" cy="233467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B76AEF-686E-486B-AAD0-684499164B8C}"/>
              </a:ext>
            </a:extLst>
          </p:cNvPr>
          <p:cNvSpPr/>
          <p:nvPr/>
        </p:nvSpPr>
        <p:spPr>
          <a:xfrm>
            <a:off x="707137" y="3457503"/>
            <a:ext cx="1387535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05812" y="3732741"/>
            <a:ext cx="215900" cy="41717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986722" y="2989968"/>
            <a:ext cx="215900" cy="45116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596197" y="2408579"/>
            <a:ext cx="996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270824" y="4155441"/>
            <a:ext cx="1285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14F78-04F4-4368-A4D3-5D933C6D8177}"/>
              </a:ext>
            </a:extLst>
          </p:cNvPr>
          <p:cNvSpPr txBox="1"/>
          <p:nvPr/>
        </p:nvSpPr>
        <p:spPr>
          <a:xfrm>
            <a:off x="1760719" y="5935112"/>
            <a:ext cx="2245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400" dirty="0">
                <a:latin typeface="Consolas" panose="020B0609020204030204" pitchFamily="49" charset="0"/>
              </a:rPr>
              <a:t>x =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sz="1400" dirty="0">
                <a:latin typeface="Consolas" panose="020B0609020204030204" pitchFamily="49" charset="0"/>
              </a:rPr>
              <a:t> A()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05EBB5-C9DB-43B4-94FA-F87F5CE220FA}"/>
              </a:ext>
            </a:extLst>
          </p:cNvPr>
          <p:cNvSpPr/>
          <p:nvPr/>
        </p:nvSpPr>
        <p:spPr>
          <a:xfrm>
            <a:off x="2094672" y="3454151"/>
            <a:ext cx="819090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D47B08DC-F017-44B0-B456-3042510BBFF9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2094672" y="3574380"/>
            <a:ext cx="495444" cy="2397744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0F3D2B29-E099-4BF5-911F-4B9F2D9F6096}"/>
              </a:ext>
            </a:extLst>
          </p:cNvPr>
          <p:cNvSpPr/>
          <p:nvPr/>
        </p:nvSpPr>
        <p:spPr>
          <a:xfrm>
            <a:off x="7049414" y="3454438"/>
            <a:ext cx="1076182" cy="233467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BA5D6B-08C0-4B6F-AA97-B8E506FC07DE}"/>
              </a:ext>
            </a:extLst>
          </p:cNvPr>
          <p:cNvGrpSpPr/>
          <p:nvPr/>
        </p:nvGrpSpPr>
        <p:grpSpPr>
          <a:xfrm>
            <a:off x="7868504" y="1664874"/>
            <a:ext cx="3819724" cy="4473965"/>
            <a:chOff x="8372276" y="1694394"/>
            <a:chExt cx="3819724" cy="44739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F99DA1A-1DD7-45B4-BC86-D742BB50B0C0}"/>
                </a:ext>
              </a:extLst>
            </p:cNvPr>
            <p:cNvSpPr/>
            <p:nvPr/>
          </p:nvSpPr>
          <p:spPr>
            <a:xfrm>
              <a:off x="8372276" y="1694394"/>
              <a:ext cx="3819724" cy="4473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D3D3903-A37B-4FF9-A59B-D46E3BCF96C1}"/>
                </a:ext>
              </a:extLst>
            </p:cNvPr>
            <p:cNvCxnSpPr/>
            <p:nvPr/>
          </p:nvCxnSpPr>
          <p:spPr>
            <a:xfrm>
              <a:off x="8375810" y="1694394"/>
              <a:ext cx="0" cy="4473965"/>
            </a:xfrm>
            <a:prstGeom prst="line">
              <a:avLst/>
            </a:prstGeom>
            <a:ln w="25400">
              <a:solidFill>
                <a:srgbClr val="484A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2EF9C2A-A837-4F43-9004-9ECE84FBD1AD}"/>
              </a:ext>
            </a:extLst>
          </p:cNvPr>
          <p:cNvSpPr txBox="1"/>
          <p:nvPr/>
        </p:nvSpPr>
        <p:spPr>
          <a:xfrm>
            <a:off x="8077104" y="2515470"/>
            <a:ext cx="39551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Allocate</a:t>
            </a:r>
            <a:r>
              <a:rPr lang="en-US" sz="1200" dirty="0">
                <a:latin typeface="Consolas" panose="020B0609020204030204" pitchFamily="49" charset="0"/>
              </a:rPr>
              <a:t>(amount)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if(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 + amount &gt; </a:t>
            </a:r>
            <a:r>
              <a:rPr lang="en-US" sz="1200" dirty="0" err="1">
                <a:latin typeface="Consolas" panose="020B0609020204030204" pitchFamily="49" charset="0"/>
              </a:rPr>
              <a:t>heap_size</a:t>
            </a:r>
            <a:r>
              <a:rPr lang="en-US" sz="1200" dirty="0">
                <a:latin typeface="Consolas" panose="020B0609020204030204" pitchFamily="49" charset="0"/>
              </a:rPr>
              <a:t> &amp;&amp; 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!</a:t>
            </a:r>
            <a:r>
              <a:rPr lang="en-US" sz="1200" dirty="0" err="1">
                <a:latin typeface="Consolas" panose="020B0609020204030204" pitchFamily="49" charset="0"/>
              </a:rPr>
              <a:t>try_alloc_more_space</a:t>
            </a:r>
            <a:r>
              <a:rPr lang="en-US" sz="1200" dirty="0">
                <a:latin typeface="Consolas" panose="020B0609020204030204" pitchFamily="49" charset="0"/>
              </a:rPr>
              <a:t>())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throw </a:t>
            </a:r>
            <a:r>
              <a:rPr lang="en-US" sz="1200" dirty="0" err="1">
                <a:latin typeface="Consolas" panose="020B0609020204030204" pitchFamily="49" charset="0"/>
              </a:rPr>
              <a:t>OutOfMemoryException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}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HREF result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66D9EF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memset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, amount,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E81FF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+=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amount;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return result;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329871C8-C111-43F2-B5C1-00469EA93ED8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FC1178C-8B70-4EB4-8C45-70946CD64958}"/>
              </a:ext>
            </a:extLst>
          </p:cNvPr>
          <p:cNvCxnSpPr/>
          <p:nvPr/>
        </p:nvCxnSpPr>
        <p:spPr>
          <a:xfrm>
            <a:off x="7056725" y="2835836"/>
            <a:ext cx="0" cy="153522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C8785A7-4EB9-445D-8687-39D0C574169B}"/>
              </a:ext>
            </a:extLst>
          </p:cNvPr>
          <p:cNvGrpSpPr/>
          <p:nvPr/>
        </p:nvGrpSpPr>
        <p:grpSpPr>
          <a:xfrm>
            <a:off x="702325" y="1800776"/>
            <a:ext cx="7276232" cy="711941"/>
            <a:chOff x="702325" y="1800776"/>
            <a:chExt cx="7276232" cy="711941"/>
          </a:xfrm>
        </p:grpSpPr>
        <p:sp>
          <p:nvSpPr>
            <p:cNvPr id="42" name="Left Bracket 41">
              <a:extLst>
                <a:ext uri="{FF2B5EF4-FFF2-40B4-BE49-F238E27FC236}">
                  <a16:creationId xmlns:a16="http://schemas.microsoft.com/office/drawing/2014/main" id="{1EBBF240-DB32-4386-AF2B-FB62E299E86F}"/>
                </a:ext>
              </a:extLst>
            </p:cNvPr>
            <p:cNvSpPr/>
            <p:nvPr/>
          </p:nvSpPr>
          <p:spPr>
            <a:xfrm rot="5400000">
              <a:off x="3812273" y="-916330"/>
              <a:ext cx="134503" cy="6339779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Left Bracket 42">
              <a:extLst>
                <a:ext uri="{FF2B5EF4-FFF2-40B4-BE49-F238E27FC236}">
                  <a16:creationId xmlns:a16="http://schemas.microsoft.com/office/drawing/2014/main" id="{8C47FBCA-CEFA-4813-8922-1E3C12EAF79B}"/>
                </a:ext>
              </a:extLst>
            </p:cNvPr>
            <p:cNvSpPr/>
            <p:nvPr/>
          </p:nvSpPr>
          <p:spPr>
            <a:xfrm rot="5400000">
              <a:off x="7391706" y="1851329"/>
              <a:ext cx="134505" cy="804466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1AAB2F7-D3DC-46FE-B278-6E830C5E4A0F}"/>
                </a:ext>
              </a:extLst>
            </p:cNvPr>
            <p:cNvSpPr txBox="1"/>
            <p:nvPr/>
          </p:nvSpPr>
          <p:spPr>
            <a:xfrm>
              <a:off x="716947" y="1800776"/>
              <a:ext cx="63397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349BA26-8CA3-4774-ACBF-7B7637E9AD42}"/>
                </a:ext>
              </a:extLst>
            </p:cNvPr>
            <p:cNvSpPr txBox="1"/>
            <p:nvPr/>
          </p:nvSpPr>
          <p:spPr>
            <a:xfrm>
              <a:off x="6932050" y="1810698"/>
              <a:ext cx="1046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A18AA84-F02C-4BBE-82D2-88926D498C5E}"/>
                </a:ext>
              </a:extLst>
            </p:cNvPr>
            <p:cNvSpPr/>
            <p:nvPr/>
          </p:nvSpPr>
          <p:spPr>
            <a:xfrm>
              <a:off x="702325" y="1820726"/>
              <a:ext cx="71588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4128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707137" y="3454151"/>
            <a:ext cx="7418459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BF9F089-BB6C-422A-BDAC-4292D16BE967}"/>
              </a:ext>
            </a:extLst>
          </p:cNvPr>
          <p:cNvSpPr/>
          <p:nvPr/>
        </p:nvSpPr>
        <p:spPr>
          <a:xfrm>
            <a:off x="3817620" y="3454438"/>
            <a:ext cx="3239105" cy="233467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B76AEF-686E-486B-AAD0-684499164B8C}"/>
              </a:ext>
            </a:extLst>
          </p:cNvPr>
          <p:cNvSpPr/>
          <p:nvPr/>
        </p:nvSpPr>
        <p:spPr>
          <a:xfrm>
            <a:off x="707137" y="3457503"/>
            <a:ext cx="1387535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05812" y="3732741"/>
            <a:ext cx="215900" cy="41717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986722" y="2989968"/>
            <a:ext cx="215900" cy="45116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596197" y="2408579"/>
            <a:ext cx="996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270824" y="4155441"/>
            <a:ext cx="1285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14F78-04F4-4368-A4D3-5D933C6D8177}"/>
              </a:ext>
            </a:extLst>
          </p:cNvPr>
          <p:cNvSpPr txBox="1"/>
          <p:nvPr/>
        </p:nvSpPr>
        <p:spPr>
          <a:xfrm>
            <a:off x="1760719" y="5935112"/>
            <a:ext cx="2245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400" dirty="0">
                <a:latin typeface="Consolas" panose="020B0609020204030204" pitchFamily="49" charset="0"/>
              </a:rPr>
              <a:t>y =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sz="1400" dirty="0">
                <a:latin typeface="Consolas" panose="020B0609020204030204" pitchFamily="49" charset="0"/>
              </a:rPr>
              <a:t> B()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05EBB5-C9DB-43B4-94FA-F87F5CE220FA}"/>
              </a:ext>
            </a:extLst>
          </p:cNvPr>
          <p:cNvSpPr/>
          <p:nvPr/>
        </p:nvSpPr>
        <p:spPr>
          <a:xfrm>
            <a:off x="2094672" y="3454151"/>
            <a:ext cx="819090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90750E9-D7DD-4127-A44D-547593ACFC86}"/>
              </a:ext>
            </a:extLst>
          </p:cNvPr>
          <p:cNvSpPr/>
          <p:nvPr/>
        </p:nvSpPr>
        <p:spPr>
          <a:xfrm>
            <a:off x="7049414" y="3454438"/>
            <a:ext cx="1076182" cy="233467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BA5D6B-08C0-4B6F-AA97-B8E506FC07DE}"/>
              </a:ext>
            </a:extLst>
          </p:cNvPr>
          <p:cNvGrpSpPr/>
          <p:nvPr/>
        </p:nvGrpSpPr>
        <p:grpSpPr>
          <a:xfrm>
            <a:off x="7868504" y="1664874"/>
            <a:ext cx="3819724" cy="4473965"/>
            <a:chOff x="8372276" y="1694394"/>
            <a:chExt cx="3819724" cy="44739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F99DA1A-1DD7-45B4-BC86-D742BB50B0C0}"/>
                </a:ext>
              </a:extLst>
            </p:cNvPr>
            <p:cNvSpPr/>
            <p:nvPr/>
          </p:nvSpPr>
          <p:spPr>
            <a:xfrm>
              <a:off x="8372276" y="1694394"/>
              <a:ext cx="3819724" cy="4473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D3D3903-A37B-4FF9-A59B-D46E3BCF96C1}"/>
                </a:ext>
              </a:extLst>
            </p:cNvPr>
            <p:cNvCxnSpPr/>
            <p:nvPr/>
          </p:nvCxnSpPr>
          <p:spPr>
            <a:xfrm>
              <a:off x="8375810" y="1694394"/>
              <a:ext cx="0" cy="4473965"/>
            </a:xfrm>
            <a:prstGeom prst="line">
              <a:avLst/>
            </a:prstGeom>
            <a:ln w="25400">
              <a:solidFill>
                <a:srgbClr val="484A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2EF9C2A-A837-4F43-9004-9ECE84FBD1AD}"/>
              </a:ext>
            </a:extLst>
          </p:cNvPr>
          <p:cNvSpPr txBox="1"/>
          <p:nvPr/>
        </p:nvSpPr>
        <p:spPr>
          <a:xfrm>
            <a:off x="8077104" y="2515470"/>
            <a:ext cx="39551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Allocate</a:t>
            </a:r>
            <a:r>
              <a:rPr lang="en-US" sz="1200" dirty="0">
                <a:latin typeface="Consolas" panose="020B0609020204030204" pitchFamily="49" charset="0"/>
              </a:rPr>
              <a:t>(amount)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if(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 + amount &gt; </a:t>
            </a:r>
            <a:r>
              <a:rPr lang="en-US" sz="1200" dirty="0" err="1">
                <a:latin typeface="Consolas" panose="020B0609020204030204" pitchFamily="49" charset="0"/>
              </a:rPr>
              <a:t>heap_size</a:t>
            </a:r>
            <a:r>
              <a:rPr lang="en-US" sz="1200" dirty="0">
                <a:latin typeface="Consolas" panose="020B0609020204030204" pitchFamily="49" charset="0"/>
              </a:rPr>
              <a:t> &amp;&amp; 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!</a:t>
            </a:r>
            <a:r>
              <a:rPr lang="en-US" sz="1200" dirty="0" err="1">
                <a:latin typeface="Consolas" panose="020B0609020204030204" pitchFamily="49" charset="0"/>
              </a:rPr>
              <a:t>try_alloc_more_space</a:t>
            </a:r>
            <a:r>
              <a:rPr lang="en-US" sz="1200" dirty="0">
                <a:latin typeface="Consolas" panose="020B0609020204030204" pitchFamily="49" charset="0"/>
              </a:rPr>
              <a:t>())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throw </a:t>
            </a:r>
            <a:r>
              <a:rPr lang="en-US" sz="1200" dirty="0" err="1">
                <a:latin typeface="Consolas" panose="020B0609020204030204" pitchFamily="49" charset="0"/>
              </a:rPr>
              <a:t>OutOfMemoryException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}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HREF result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66D9EF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memset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, amount,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E81FF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+=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amount;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return result;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05ED27-4B92-4C96-893A-207EABD3244E}"/>
              </a:ext>
            </a:extLst>
          </p:cNvPr>
          <p:cNvSpPr/>
          <p:nvPr/>
        </p:nvSpPr>
        <p:spPr>
          <a:xfrm>
            <a:off x="2913763" y="3457503"/>
            <a:ext cx="1543938" cy="230402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95448A8B-6DC9-4D1B-9C35-E10245886B4D}"/>
              </a:ext>
            </a:extLst>
          </p:cNvPr>
          <p:cNvSpPr/>
          <p:nvPr/>
        </p:nvSpPr>
        <p:spPr>
          <a:xfrm rot="16200000">
            <a:off x="4064584" y="3447361"/>
            <a:ext cx="146157" cy="640081"/>
          </a:xfrm>
          <a:prstGeom prst="leftBrace">
            <a:avLst>
              <a:gd name="adj1" fmla="val 33806"/>
              <a:gd name="adj2" fmla="val 51097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7E49A6-57F2-46A6-BBE0-3A0E968A3951}"/>
              </a:ext>
            </a:extLst>
          </p:cNvPr>
          <p:cNvSpPr txBox="1"/>
          <p:nvPr/>
        </p:nvSpPr>
        <p:spPr>
          <a:xfrm>
            <a:off x="3494725" y="4184611"/>
            <a:ext cx="1285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Попали на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Reserved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8308B92-1071-44BD-8670-FC95D1F97634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771E2ED-336C-4876-A2F2-15CF6287B116}"/>
              </a:ext>
            </a:extLst>
          </p:cNvPr>
          <p:cNvGrpSpPr/>
          <p:nvPr/>
        </p:nvGrpSpPr>
        <p:grpSpPr>
          <a:xfrm>
            <a:off x="702325" y="1800776"/>
            <a:ext cx="7276232" cy="711941"/>
            <a:chOff x="702325" y="1800776"/>
            <a:chExt cx="7276232" cy="711941"/>
          </a:xfrm>
        </p:grpSpPr>
        <p:sp>
          <p:nvSpPr>
            <p:cNvPr id="30" name="Left Bracket 29">
              <a:extLst>
                <a:ext uri="{FF2B5EF4-FFF2-40B4-BE49-F238E27FC236}">
                  <a16:creationId xmlns:a16="http://schemas.microsoft.com/office/drawing/2014/main" id="{42D7E532-253E-4B8E-96E0-BEF5CE17CE9A}"/>
                </a:ext>
              </a:extLst>
            </p:cNvPr>
            <p:cNvSpPr/>
            <p:nvPr/>
          </p:nvSpPr>
          <p:spPr>
            <a:xfrm rot="5400000">
              <a:off x="3812273" y="-916330"/>
              <a:ext cx="134503" cy="6339779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Left Bracket 36">
              <a:extLst>
                <a:ext uri="{FF2B5EF4-FFF2-40B4-BE49-F238E27FC236}">
                  <a16:creationId xmlns:a16="http://schemas.microsoft.com/office/drawing/2014/main" id="{0AC2DD19-F0CD-4796-A9E7-035FC671BDB5}"/>
                </a:ext>
              </a:extLst>
            </p:cNvPr>
            <p:cNvSpPr/>
            <p:nvPr/>
          </p:nvSpPr>
          <p:spPr>
            <a:xfrm rot="5400000">
              <a:off x="7391706" y="1851329"/>
              <a:ext cx="134505" cy="804466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D3E1A64-9F0E-43D1-96D5-4A53B89DCDA7}"/>
                </a:ext>
              </a:extLst>
            </p:cNvPr>
            <p:cNvSpPr txBox="1"/>
            <p:nvPr/>
          </p:nvSpPr>
          <p:spPr>
            <a:xfrm>
              <a:off x="716947" y="1800776"/>
              <a:ext cx="63397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C1D77D4-CF59-44EC-8DD7-1E0E4669122E}"/>
                </a:ext>
              </a:extLst>
            </p:cNvPr>
            <p:cNvSpPr txBox="1"/>
            <p:nvPr/>
          </p:nvSpPr>
          <p:spPr>
            <a:xfrm>
              <a:off x="6932050" y="1810698"/>
              <a:ext cx="1046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D0FD13D-6E28-441D-B64F-1DCFA97A55B3}"/>
                </a:ext>
              </a:extLst>
            </p:cNvPr>
            <p:cNvSpPr/>
            <p:nvPr/>
          </p:nvSpPr>
          <p:spPr>
            <a:xfrm>
              <a:off x="702325" y="1820726"/>
              <a:ext cx="71588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B6090CE-D2B4-4F0A-BA89-3BF4007BAFD4}"/>
              </a:ext>
            </a:extLst>
          </p:cNvPr>
          <p:cNvCxnSpPr/>
          <p:nvPr/>
        </p:nvCxnSpPr>
        <p:spPr>
          <a:xfrm>
            <a:off x="7056725" y="2835836"/>
            <a:ext cx="0" cy="153522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924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707138" y="3454151"/>
            <a:ext cx="3138180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BF9F089-BB6C-422A-BDAC-4292D16BE967}"/>
              </a:ext>
            </a:extLst>
          </p:cNvPr>
          <p:cNvSpPr/>
          <p:nvPr/>
        </p:nvSpPr>
        <p:spPr>
          <a:xfrm>
            <a:off x="4577106" y="2604339"/>
            <a:ext cx="2472309" cy="233467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B76AEF-686E-486B-AAD0-684499164B8C}"/>
              </a:ext>
            </a:extLst>
          </p:cNvPr>
          <p:cNvSpPr/>
          <p:nvPr/>
        </p:nvSpPr>
        <p:spPr>
          <a:xfrm>
            <a:off x="707137" y="3457503"/>
            <a:ext cx="1387535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05812" y="3732741"/>
            <a:ext cx="215900" cy="41717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986722" y="2989968"/>
            <a:ext cx="215900" cy="45116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596197" y="2408579"/>
            <a:ext cx="996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270824" y="4155441"/>
            <a:ext cx="1285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14F78-04F4-4368-A4D3-5D933C6D8177}"/>
              </a:ext>
            </a:extLst>
          </p:cNvPr>
          <p:cNvSpPr txBox="1"/>
          <p:nvPr/>
        </p:nvSpPr>
        <p:spPr>
          <a:xfrm>
            <a:off x="1760719" y="5935112"/>
            <a:ext cx="2245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400" dirty="0">
                <a:latin typeface="Consolas" panose="020B0609020204030204" pitchFamily="49" charset="0"/>
              </a:rPr>
              <a:t>y =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sz="1400" dirty="0">
                <a:latin typeface="Consolas" panose="020B0609020204030204" pitchFamily="49" charset="0"/>
              </a:rPr>
              <a:t> B()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05EBB5-C9DB-43B4-94FA-F87F5CE220FA}"/>
              </a:ext>
            </a:extLst>
          </p:cNvPr>
          <p:cNvSpPr/>
          <p:nvPr/>
        </p:nvSpPr>
        <p:spPr>
          <a:xfrm>
            <a:off x="2094672" y="3454151"/>
            <a:ext cx="819090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0E8CE9-3BE8-40A0-8A64-C44ED654D1D0}"/>
              </a:ext>
            </a:extLst>
          </p:cNvPr>
          <p:cNvSpPr/>
          <p:nvPr/>
        </p:nvSpPr>
        <p:spPr>
          <a:xfrm>
            <a:off x="7055491" y="4363691"/>
            <a:ext cx="1076182" cy="233467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F3CF4F4-7F0A-4A35-AFDC-845CD647E8A0}"/>
              </a:ext>
            </a:extLst>
          </p:cNvPr>
          <p:cNvSpPr/>
          <p:nvPr/>
        </p:nvSpPr>
        <p:spPr>
          <a:xfrm>
            <a:off x="7049414" y="2599001"/>
            <a:ext cx="1076182" cy="233467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BA5D6B-08C0-4B6F-AA97-B8E506FC07DE}"/>
              </a:ext>
            </a:extLst>
          </p:cNvPr>
          <p:cNvGrpSpPr/>
          <p:nvPr/>
        </p:nvGrpSpPr>
        <p:grpSpPr>
          <a:xfrm>
            <a:off x="7868504" y="1664874"/>
            <a:ext cx="3819724" cy="4473965"/>
            <a:chOff x="8372276" y="1694394"/>
            <a:chExt cx="3819724" cy="44739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F99DA1A-1DD7-45B4-BC86-D742BB50B0C0}"/>
                </a:ext>
              </a:extLst>
            </p:cNvPr>
            <p:cNvSpPr/>
            <p:nvPr/>
          </p:nvSpPr>
          <p:spPr>
            <a:xfrm>
              <a:off x="8372276" y="1694394"/>
              <a:ext cx="3819724" cy="4473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D3D3903-A37B-4FF9-A59B-D46E3BCF96C1}"/>
                </a:ext>
              </a:extLst>
            </p:cNvPr>
            <p:cNvCxnSpPr/>
            <p:nvPr/>
          </p:nvCxnSpPr>
          <p:spPr>
            <a:xfrm>
              <a:off x="8375810" y="1694394"/>
              <a:ext cx="0" cy="4473965"/>
            </a:xfrm>
            <a:prstGeom prst="line">
              <a:avLst/>
            </a:prstGeom>
            <a:ln w="25400">
              <a:solidFill>
                <a:srgbClr val="484A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2EF9C2A-A837-4F43-9004-9ECE84FBD1AD}"/>
              </a:ext>
            </a:extLst>
          </p:cNvPr>
          <p:cNvSpPr txBox="1"/>
          <p:nvPr/>
        </p:nvSpPr>
        <p:spPr>
          <a:xfrm>
            <a:off x="8077104" y="2515470"/>
            <a:ext cx="39551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Allocate</a:t>
            </a:r>
            <a:r>
              <a:rPr lang="en-US" sz="1200" dirty="0">
                <a:latin typeface="Consolas" panose="020B0609020204030204" pitchFamily="49" charset="0"/>
              </a:rPr>
              <a:t>(amount)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if(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 + amount &gt; </a:t>
            </a:r>
            <a:r>
              <a:rPr lang="en-US" sz="1200" dirty="0" err="1">
                <a:latin typeface="Consolas" panose="020B0609020204030204" pitchFamily="49" charset="0"/>
              </a:rPr>
              <a:t>heap_size</a:t>
            </a:r>
            <a:r>
              <a:rPr lang="en-US" sz="1200" dirty="0">
                <a:latin typeface="Consolas" panose="020B0609020204030204" pitchFamily="49" charset="0"/>
              </a:rPr>
              <a:t> &amp;&amp; 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!</a:t>
            </a:r>
            <a:r>
              <a:rPr lang="en-US" sz="1200" dirty="0" err="1">
                <a:latin typeface="Consolas" panose="020B0609020204030204" pitchFamily="49" charset="0"/>
              </a:rPr>
              <a:t>try_alloc_more_space</a:t>
            </a:r>
            <a:r>
              <a:rPr lang="en-US" sz="1200" dirty="0">
                <a:latin typeface="Consolas" panose="020B0609020204030204" pitchFamily="49" charset="0"/>
              </a:rPr>
              <a:t>())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throw </a:t>
            </a:r>
            <a:r>
              <a:rPr lang="en-US" sz="1200" dirty="0" err="1">
                <a:latin typeface="Consolas" panose="020B0609020204030204" pitchFamily="49" charset="0"/>
              </a:rPr>
              <a:t>OutOfMemoryException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}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HREF result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66D9EF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memset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, amount,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E81FF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+=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amount;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return result;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95448A8B-6DC9-4D1B-9C35-E10245886B4D}"/>
              </a:ext>
            </a:extLst>
          </p:cNvPr>
          <p:cNvSpPr/>
          <p:nvPr/>
        </p:nvSpPr>
        <p:spPr>
          <a:xfrm rot="16200000">
            <a:off x="4126407" y="2628240"/>
            <a:ext cx="169299" cy="732080"/>
          </a:xfrm>
          <a:prstGeom prst="leftBrace">
            <a:avLst>
              <a:gd name="adj1" fmla="val 30725"/>
              <a:gd name="adj2" fmla="val 75593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7E49A6-57F2-46A6-BBE0-3A0E968A3951}"/>
              </a:ext>
            </a:extLst>
          </p:cNvPr>
          <p:cNvSpPr txBox="1"/>
          <p:nvPr/>
        </p:nvSpPr>
        <p:spPr>
          <a:xfrm>
            <a:off x="4322074" y="3350494"/>
            <a:ext cx="3045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В зависимости от плотности выделения памяти коммитится от 1,024 до 8,096 байт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716AF5-2338-4090-9F54-65CF86615AA1}"/>
              </a:ext>
            </a:extLst>
          </p:cNvPr>
          <p:cNvSpPr/>
          <p:nvPr/>
        </p:nvSpPr>
        <p:spPr>
          <a:xfrm>
            <a:off x="3845317" y="2602375"/>
            <a:ext cx="724478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10666D5-D84C-4B22-9315-37420319388F}"/>
              </a:ext>
            </a:extLst>
          </p:cNvPr>
          <p:cNvSpPr/>
          <p:nvPr/>
        </p:nvSpPr>
        <p:spPr>
          <a:xfrm>
            <a:off x="3845317" y="4360051"/>
            <a:ext cx="2500270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0094E6F0-376B-4CBC-B771-87D3674015E1}"/>
              </a:ext>
            </a:extLst>
          </p:cNvPr>
          <p:cNvSpPr/>
          <p:nvPr/>
        </p:nvSpPr>
        <p:spPr>
          <a:xfrm rot="5400000">
            <a:off x="5015195" y="2993107"/>
            <a:ext cx="169298" cy="2482918"/>
          </a:xfrm>
          <a:prstGeom prst="leftBrace">
            <a:avLst>
              <a:gd name="adj1" fmla="val 98081"/>
              <a:gd name="adj2" fmla="val 78099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A126AC81-25ED-47FA-A6F3-4C8E4328E49D}"/>
              </a:ext>
            </a:extLst>
          </p:cNvPr>
          <p:cNvCxnSpPr>
            <a:cxnSpLocks/>
            <a:stCxn id="6" idx="3"/>
            <a:endCxn id="28" idx="1"/>
          </p:cNvCxnSpPr>
          <p:nvPr/>
        </p:nvCxnSpPr>
        <p:spPr>
          <a:xfrm flipH="1" flipV="1">
            <a:off x="3845317" y="2720929"/>
            <a:ext cx="1" cy="851776"/>
          </a:xfrm>
          <a:prstGeom prst="curvedConnector5">
            <a:avLst>
              <a:gd name="adj1" fmla="val -22860000000"/>
              <a:gd name="adj2" fmla="val 50000"/>
              <a:gd name="adj3" fmla="val 228601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993AB296-35B8-4830-9516-1E91296B5FCD}"/>
              </a:ext>
            </a:extLst>
          </p:cNvPr>
          <p:cNvCxnSpPr>
            <a:cxnSpLocks/>
            <a:stCxn id="6" idx="3"/>
            <a:endCxn id="30" idx="1"/>
          </p:cNvCxnSpPr>
          <p:nvPr/>
        </p:nvCxnSpPr>
        <p:spPr>
          <a:xfrm flipH="1">
            <a:off x="3845317" y="3572705"/>
            <a:ext cx="1" cy="905900"/>
          </a:xfrm>
          <a:prstGeom prst="curvedConnector5">
            <a:avLst>
              <a:gd name="adj1" fmla="val -22860000000"/>
              <a:gd name="adj2" fmla="val 50000"/>
              <a:gd name="adj3" fmla="val 228601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Title 1">
            <a:extLst>
              <a:ext uri="{FF2B5EF4-FFF2-40B4-BE49-F238E27FC236}">
                <a16:creationId xmlns:a16="http://schemas.microsoft.com/office/drawing/2014/main" id="{215E7422-41BB-45CB-80DA-B436F0F00AE9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C77A9D9-066C-4D36-8787-7FDD7BAC9B41}"/>
              </a:ext>
            </a:extLst>
          </p:cNvPr>
          <p:cNvCxnSpPr>
            <a:cxnSpLocks/>
          </p:cNvCxnSpPr>
          <p:nvPr/>
        </p:nvCxnSpPr>
        <p:spPr>
          <a:xfrm>
            <a:off x="7056725" y="1980399"/>
            <a:ext cx="0" cy="136478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234229A-6AF8-4CA0-A68E-EDC7763543F5}"/>
              </a:ext>
            </a:extLst>
          </p:cNvPr>
          <p:cNvCxnSpPr>
            <a:cxnSpLocks/>
          </p:cNvCxnSpPr>
          <p:nvPr/>
        </p:nvCxnSpPr>
        <p:spPr>
          <a:xfrm>
            <a:off x="7056725" y="3804539"/>
            <a:ext cx="0" cy="148109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67886672-C2AB-4579-B239-84E6A9912F73}"/>
              </a:ext>
            </a:extLst>
          </p:cNvPr>
          <p:cNvSpPr/>
          <p:nvPr/>
        </p:nvSpPr>
        <p:spPr>
          <a:xfrm>
            <a:off x="6341309" y="4360051"/>
            <a:ext cx="702345" cy="237107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137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DF3CF4F4-7F0A-4A35-AFDC-845CD647E8A0}"/>
              </a:ext>
            </a:extLst>
          </p:cNvPr>
          <p:cNvSpPr/>
          <p:nvPr/>
        </p:nvSpPr>
        <p:spPr>
          <a:xfrm>
            <a:off x="7049414" y="2599001"/>
            <a:ext cx="1076182" cy="233467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707138" y="3454151"/>
            <a:ext cx="3138180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BF9F089-BB6C-422A-BDAC-4292D16BE967}"/>
              </a:ext>
            </a:extLst>
          </p:cNvPr>
          <p:cNvSpPr/>
          <p:nvPr/>
        </p:nvSpPr>
        <p:spPr>
          <a:xfrm>
            <a:off x="4577106" y="2604339"/>
            <a:ext cx="2472309" cy="233467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B76AEF-686E-486B-AAD0-684499164B8C}"/>
              </a:ext>
            </a:extLst>
          </p:cNvPr>
          <p:cNvSpPr/>
          <p:nvPr/>
        </p:nvSpPr>
        <p:spPr>
          <a:xfrm>
            <a:off x="707137" y="3457503"/>
            <a:ext cx="1387535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05812" y="3732741"/>
            <a:ext cx="215900" cy="41717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986722" y="2989968"/>
            <a:ext cx="215900" cy="45116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596197" y="2408579"/>
            <a:ext cx="996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270824" y="4155441"/>
            <a:ext cx="1285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14F78-04F4-4368-A4D3-5D933C6D8177}"/>
              </a:ext>
            </a:extLst>
          </p:cNvPr>
          <p:cNvSpPr txBox="1"/>
          <p:nvPr/>
        </p:nvSpPr>
        <p:spPr>
          <a:xfrm>
            <a:off x="1760719" y="5935112"/>
            <a:ext cx="2245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400" dirty="0">
                <a:latin typeface="Consolas" panose="020B0609020204030204" pitchFamily="49" charset="0"/>
              </a:rPr>
              <a:t>y =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sz="1400" dirty="0">
                <a:latin typeface="Consolas" panose="020B0609020204030204" pitchFamily="49" charset="0"/>
              </a:rPr>
              <a:t> B()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05EBB5-C9DB-43B4-94FA-F87F5CE220FA}"/>
              </a:ext>
            </a:extLst>
          </p:cNvPr>
          <p:cNvSpPr/>
          <p:nvPr/>
        </p:nvSpPr>
        <p:spPr>
          <a:xfrm>
            <a:off x="2094672" y="3454151"/>
            <a:ext cx="819090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0E8CE9-3BE8-40A0-8A64-C44ED654D1D0}"/>
              </a:ext>
            </a:extLst>
          </p:cNvPr>
          <p:cNvSpPr/>
          <p:nvPr/>
        </p:nvSpPr>
        <p:spPr>
          <a:xfrm>
            <a:off x="7055491" y="4363691"/>
            <a:ext cx="1076182" cy="233467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BA5D6B-08C0-4B6F-AA97-B8E506FC07DE}"/>
              </a:ext>
            </a:extLst>
          </p:cNvPr>
          <p:cNvGrpSpPr/>
          <p:nvPr/>
        </p:nvGrpSpPr>
        <p:grpSpPr>
          <a:xfrm>
            <a:off x="7868504" y="1664874"/>
            <a:ext cx="3819724" cy="4473965"/>
            <a:chOff x="8372276" y="1694394"/>
            <a:chExt cx="3819724" cy="44739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F99DA1A-1DD7-45B4-BC86-D742BB50B0C0}"/>
                </a:ext>
              </a:extLst>
            </p:cNvPr>
            <p:cNvSpPr/>
            <p:nvPr/>
          </p:nvSpPr>
          <p:spPr>
            <a:xfrm>
              <a:off x="8372276" y="1694394"/>
              <a:ext cx="3819724" cy="4473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D3D3903-A37B-4FF9-A59B-D46E3BCF96C1}"/>
                </a:ext>
              </a:extLst>
            </p:cNvPr>
            <p:cNvCxnSpPr/>
            <p:nvPr/>
          </p:nvCxnSpPr>
          <p:spPr>
            <a:xfrm>
              <a:off x="8375810" y="1694394"/>
              <a:ext cx="0" cy="4473965"/>
            </a:xfrm>
            <a:prstGeom prst="line">
              <a:avLst/>
            </a:prstGeom>
            <a:ln w="25400">
              <a:solidFill>
                <a:srgbClr val="484A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2EF9C2A-A837-4F43-9004-9ECE84FBD1AD}"/>
              </a:ext>
            </a:extLst>
          </p:cNvPr>
          <p:cNvSpPr txBox="1"/>
          <p:nvPr/>
        </p:nvSpPr>
        <p:spPr>
          <a:xfrm>
            <a:off x="8077104" y="2515470"/>
            <a:ext cx="39551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Allocate</a:t>
            </a:r>
            <a:r>
              <a:rPr lang="en-US" sz="1200" dirty="0">
                <a:latin typeface="Consolas" panose="020B0609020204030204" pitchFamily="49" charset="0"/>
              </a:rPr>
              <a:t>(amount)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if(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 + amount &gt; </a:t>
            </a:r>
            <a:r>
              <a:rPr lang="en-US" sz="1200" dirty="0" err="1">
                <a:latin typeface="Consolas" panose="020B0609020204030204" pitchFamily="49" charset="0"/>
              </a:rPr>
              <a:t>heap_size</a:t>
            </a:r>
            <a:r>
              <a:rPr lang="en-US" sz="1200" dirty="0">
                <a:latin typeface="Consolas" panose="020B0609020204030204" pitchFamily="49" charset="0"/>
              </a:rPr>
              <a:t> &amp;&amp; 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!</a:t>
            </a:r>
            <a:r>
              <a:rPr lang="en-US" sz="1200" dirty="0" err="1">
                <a:latin typeface="Consolas" panose="020B0609020204030204" pitchFamily="49" charset="0"/>
              </a:rPr>
              <a:t>try_alloc_more_space</a:t>
            </a:r>
            <a:r>
              <a:rPr lang="en-US" sz="1200" dirty="0">
                <a:latin typeface="Consolas" panose="020B0609020204030204" pitchFamily="49" charset="0"/>
              </a:rPr>
              <a:t>())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throw </a:t>
            </a:r>
            <a:r>
              <a:rPr lang="en-US" sz="1200" dirty="0" err="1">
                <a:latin typeface="Consolas" panose="020B0609020204030204" pitchFamily="49" charset="0"/>
              </a:rPr>
              <a:t>OutOfMemoryException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}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HREF result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66D9EF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memset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, amount,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E81FF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+=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amount;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return result;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95448A8B-6DC9-4D1B-9C35-E10245886B4D}"/>
              </a:ext>
            </a:extLst>
          </p:cNvPr>
          <p:cNvSpPr/>
          <p:nvPr/>
        </p:nvSpPr>
        <p:spPr>
          <a:xfrm rot="16200000">
            <a:off x="4126407" y="2628240"/>
            <a:ext cx="169299" cy="732080"/>
          </a:xfrm>
          <a:prstGeom prst="leftBrace">
            <a:avLst>
              <a:gd name="adj1" fmla="val 30725"/>
              <a:gd name="adj2" fmla="val 75593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7E49A6-57F2-46A6-BBE0-3A0E968A3951}"/>
              </a:ext>
            </a:extLst>
          </p:cNvPr>
          <p:cNvSpPr txBox="1"/>
          <p:nvPr/>
        </p:nvSpPr>
        <p:spPr>
          <a:xfrm>
            <a:off x="4322074" y="3350494"/>
            <a:ext cx="3045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В зависимости от плотности выделения памяти коммитится от 1,024 до 8,096 байт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716AF5-2338-4090-9F54-65CF86615AA1}"/>
              </a:ext>
            </a:extLst>
          </p:cNvPr>
          <p:cNvSpPr/>
          <p:nvPr/>
        </p:nvSpPr>
        <p:spPr>
          <a:xfrm>
            <a:off x="3845317" y="2602375"/>
            <a:ext cx="724478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10666D5-D84C-4B22-9315-37420319388F}"/>
              </a:ext>
            </a:extLst>
          </p:cNvPr>
          <p:cNvSpPr/>
          <p:nvPr/>
        </p:nvSpPr>
        <p:spPr>
          <a:xfrm>
            <a:off x="3845317" y="4360051"/>
            <a:ext cx="2500270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0094E6F0-376B-4CBC-B771-87D3674015E1}"/>
              </a:ext>
            </a:extLst>
          </p:cNvPr>
          <p:cNvSpPr/>
          <p:nvPr/>
        </p:nvSpPr>
        <p:spPr>
          <a:xfrm rot="5400000">
            <a:off x="5015195" y="2993107"/>
            <a:ext cx="169298" cy="2482918"/>
          </a:xfrm>
          <a:prstGeom prst="leftBrace">
            <a:avLst>
              <a:gd name="adj1" fmla="val 98081"/>
              <a:gd name="adj2" fmla="val 78099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A126AC81-25ED-47FA-A6F3-4C8E4328E49D}"/>
              </a:ext>
            </a:extLst>
          </p:cNvPr>
          <p:cNvCxnSpPr>
            <a:cxnSpLocks/>
            <a:stCxn id="6" idx="3"/>
            <a:endCxn id="28" idx="1"/>
          </p:cNvCxnSpPr>
          <p:nvPr/>
        </p:nvCxnSpPr>
        <p:spPr>
          <a:xfrm flipH="1" flipV="1">
            <a:off x="3845317" y="2720929"/>
            <a:ext cx="1" cy="851776"/>
          </a:xfrm>
          <a:prstGeom prst="curvedConnector5">
            <a:avLst>
              <a:gd name="adj1" fmla="val -22860000000"/>
              <a:gd name="adj2" fmla="val 50000"/>
              <a:gd name="adj3" fmla="val 22860100000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993AB296-35B8-4830-9516-1E91296B5FCD}"/>
              </a:ext>
            </a:extLst>
          </p:cNvPr>
          <p:cNvCxnSpPr>
            <a:cxnSpLocks/>
            <a:stCxn id="6" idx="3"/>
            <a:endCxn id="30" idx="1"/>
          </p:cNvCxnSpPr>
          <p:nvPr/>
        </p:nvCxnSpPr>
        <p:spPr>
          <a:xfrm flipH="1">
            <a:off x="3845317" y="3572705"/>
            <a:ext cx="1" cy="905900"/>
          </a:xfrm>
          <a:prstGeom prst="curvedConnector5">
            <a:avLst>
              <a:gd name="adj1" fmla="val -22860000000"/>
              <a:gd name="adj2" fmla="val 50000"/>
              <a:gd name="adj3" fmla="val 2286010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Title 1">
            <a:extLst>
              <a:ext uri="{FF2B5EF4-FFF2-40B4-BE49-F238E27FC236}">
                <a16:creationId xmlns:a16="http://schemas.microsoft.com/office/drawing/2014/main" id="{215E7422-41BB-45CB-80DA-B436F0F00AE9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C77A9D9-066C-4D36-8787-7FDD7BAC9B41}"/>
              </a:ext>
            </a:extLst>
          </p:cNvPr>
          <p:cNvCxnSpPr>
            <a:cxnSpLocks/>
          </p:cNvCxnSpPr>
          <p:nvPr/>
        </p:nvCxnSpPr>
        <p:spPr>
          <a:xfrm>
            <a:off x="7056725" y="1980399"/>
            <a:ext cx="0" cy="136478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234229A-6AF8-4CA0-A68E-EDC7763543F5}"/>
              </a:ext>
            </a:extLst>
          </p:cNvPr>
          <p:cNvCxnSpPr>
            <a:cxnSpLocks/>
          </p:cNvCxnSpPr>
          <p:nvPr/>
        </p:nvCxnSpPr>
        <p:spPr>
          <a:xfrm>
            <a:off x="7056725" y="3804539"/>
            <a:ext cx="0" cy="148109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67886672-C2AB-4579-B239-84E6A9912F73}"/>
              </a:ext>
            </a:extLst>
          </p:cNvPr>
          <p:cNvSpPr/>
          <p:nvPr/>
        </p:nvSpPr>
        <p:spPr>
          <a:xfrm>
            <a:off x="6341309" y="4360051"/>
            <a:ext cx="702345" cy="237107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53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707137" y="3454151"/>
            <a:ext cx="5628925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B76AEF-686E-486B-AAD0-684499164B8C}"/>
              </a:ext>
            </a:extLst>
          </p:cNvPr>
          <p:cNvSpPr/>
          <p:nvPr/>
        </p:nvSpPr>
        <p:spPr>
          <a:xfrm>
            <a:off x="707137" y="3457503"/>
            <a:ext cx="1387535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05812" y="3732741"/>
            <a:ext cx="215900" cy="41717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986722" y="2989968"/>
            <a:ext cx="215900" cy="45116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596197" y="2408579"/>
            <a:ext cx="996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270824" y="4155441"/>
            <a:ext cx="1285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14F78-04F4-4368-A4D3-5D933C6D8177}"/>
              </a:ext>
            </a:extLst>
          </p:cNvPr>
          <p:cNvSpPr txBox="1"/>
          <p:nvPr/>
        </p:nvSpPr>
        <p:spPr>
          <a:xfrm>
            <a:off x="1760719" y="5935112"/>
            <a:ext cx="2245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400" dirty="0">
                <a:latin typeface="Consolas" panose="020B0609020204030204" pitchFamily="49" charset="0"/>
              </a:rPr>
              <a:t>y =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sz="1400" dirty="0">
                <a:latin typeface="Consolas" panose="020B0609020204030204" pitchFamily="49" charset="0"/>
              </a:rPr>
              <a:t> B()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05EBB5-C9DB-43B4-94FA-F87F5CE220FA}"/>
              </a:ext>
            </a:extLst>
          </p:cNvPr>
          <p:cNvSpPr/>
          <p:nvPr/>
        </p:nvSpPr>
        <p:spPr>
          <a:xfrm>
            <a:off x="2094672" y="3454151"/>
            <a:ext cx="819090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0E8CE9-3BE8-40A0-8A64-C44ED654D1D0}"/>
              </a:ext>
            </a:extLst>
          </p:cNvPr>
          <p:cNvSpPr/>
          <p:nvPr/>
        </p:nvSpPr>
        <p:spPr>
          <a:xfrm>
            <a:off x="7055491" y="3454438"/>
            <a:ext cx="1076182" cy="233467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BA5D6B-08C0-4B6F-AA97-B8E506FC07DE}"/>
              </a:ext>
            </a:extLst>
          </p:cNvPr>
          <p:cNvGrpSpPr/>
          <p:nvPr/>
        </p:nvGrpSpPr>
        <p:grpSpPr>
          <a:xfrm>
            <a:off x="7868504" y="1664874"/>
            <a:ext cx="3819724" cy="4473965"/>
            <a:chOff x="8372276" y="1694394"/>
            <a:chExt cx="3819724" cy="44739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F99DA1A-1DD7-45B4-BC86-D742BB50B0C0}"/>
                </a:ext>
              </a:extLst>
            </p:cNvPr>
            <p:cNvSpPr/>
            <p:nvPr/>
          </p:nvSpPr>
          <p:spPr>
            <a:xfrm>
              <a:off x="8372276" y="1694394"/>
              <a:ext cx="3819724" cy="4473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D3D3903-A37B-4FF9-A59B-D46E3BCF96C1}"/>
                </a:ext>
              </a:extLst>
            </p:cNvPr>
            <p:cNvCxnSpPr/>
            <p:nvPr/>
          </p:nvCxnSpPr>
          <p:spPr>
            <a:xfrm>
              <a:off x="8375810" y="1694394"/>
              <a:ext cx="0" cy="4473965"/>
            </a:xfrm>
            <a:prstGeom prst="line">
              <a:avLst/>
            </a:prstGeom>
            <a:ln w="25400">
              <a:solidFill>
                <a:srgbClr val="484A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2EF9C2A-A837-4F43-9004-9ECE84FBD1AD}"/>
              </a:ext>
            </a:extLst>
          </p:cNvPr>
          <p:cNvSpPr txBox="1"/>
          <p:nvPr/>
        </p:nvSpPr>
        <p:spPr>
          <a:xfrm>
            <a:off x="8077104" y="2515470"/>
            <a:ext cx="39551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Allocate</a:t>
            </a:r>
            <a:r>
              <a:rPr lang="en-US" sz="1200" dirty="0">
                <a:latin typeface="Consolas" panose="020B0609020204030204" pitchFamily="49" charset="0"/>
              </a:rPr>
              <a:t>(amount)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if(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 + amount &gt; </a:t>
            </a:r>
            <a:r>
              <a:rPr lang="en-US" sz="1200" dirty="0" err="1">
                <a:latin typeface="Consolas" panose="020B0609020204030204" pitchFamily="49" charset="0"/>
              </a:rPr>
              <a:t>heap_size</a:t>
            </a:r>
            <a:r>
              <a:rPr lang="en-US" sz="1200" dirty="0">
                <a:latin typeface="Consolas" panose="020B0609020204030204" pitchFamily="49" charset="0"/>
              </a:rPr>
              <a:t> &amp;&amp; 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!</a:t>
            </a:r>
            <a:r>
              <a:rPr lang="en-US" sz="1200" dirty="0" err="1">
                <a:latin typeface="Consolas" panose="020B0609020204030204" pitchFamily="49" charset="0"/>
              </a:rPr>
              <a:t>try_alloc_more_space</a:t>
            </a:r>
            <a:r>
              <a:rPr lang="en-US" sz="1200" dirty="0">
                <a:latin typeface="Consolas" panose="020B0609020204030204" pitchFamily="49" charset="0"/>
              </a:rPr>
              <a:t>())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throw </a:t>
            </a:r>
            <a:r>
              <a:rPr lang="en-US" sz="1200" dirty="0" err="1">
                <a:latin typeface="Consolas" panose="020B0609020204030204" pitchFamily="49" charset="0"/>
              </a:rPr>
              <a:t>OutOfMemoryException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}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HREF result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66D9EF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memset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, amount,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E81FF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+=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amount;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return result;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215E7422-41BB-45CB-80DA-B436F0F00AE9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234229A-6AF8-4CA0-A68E-EDC7763543F5}"/>
              </a:ext>
            </a:extLst>
          </p:cNvPr>
          <p:cNvCxnSpPr>
            <a:cxnSpLocks/>
          </p:cNvCxnSpPr>
          <p:nvPr/>
        </p:nvCxnSpPr>
        <p:spPr>
          <a:xfrm>
            <a:off x="7049105" y="2852039"/>
            <a:ext cx="0" cy="148109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67886672-C2AB-4579-B239-84E6A9912F73}"/>
              </a:ext>
            </a:extLst>
          </p:cNvPr>
          <p:cNvSpPr/>
          <p:nvPr/>
        </p:nvSpPr>
        <p:spPr>
          <a:xfrm>
            <a:off x="6341309" y="3450798"/>
            <a:ext cx="702345" cy="237107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A591412-4652-4838-B5F9-15F92B71F4EE}"/>
              </a:ext>
            </a:extLst>
          </p:cNvPr>
          <p:cNvGrpSpPr/>
          <p:nvPr/>
        </p:nvGrpSpPr>
        <p:grpSpPr>
          <a:xfrm>
            <a:off x="709634" y="1800776"/>
            <a:ext cx="7268399" cy="504984"/>
            <a:chOff x="709634" y="1800776"/>
            <a:chExt cx="7268399" cy="504984"/>
          </a:xfrm>
        </p:grpSpPr>
        <p:sp>
          <p:nvSpPr>
            <p:cNvPr id="41" name="Left Bracket 40">
              <a:extLst>
                <a:ext uri="{FF2B5EF4-FFF2-40B4-BE49-F238E27FC236}">
                  <a16:creationId xmlns:a16="http://schemas.microsoft.com/office/drawing/2014/main" id="{0E351D82-E9DD-42A4-B4A5-19A977FF587E}"/>
                </a:ext>
              </a:extLst>
            </p:cNvPr>
            <p:cNvSpPr/>
            <p:nvPr/>
          </p:nvSpPr>
          <p:spPr>
            <a:xfrm rot="5400000">
              <a:off x="3837649" y="-941706"/>
              <a:ext cx="77992" cy="6334022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Left Bracket 41">
              <a:extLst>
                <a:ext uri="{FF2B5EF4-FFF2-40B4-BE49-F238E27FC236}">
                  <a16:creationId xmlns:a16="http://schemas.microsoft.com/office/drawing/2014/main" id="{E77E5A4E-65A1-4858-B39D-54D5FC04D3E9}"/>
                </a:ext>
              </a:extLst>
            </p:cNvPr>
            <p:cNvSpPr/>
            <p:nvPr/>
          </p:nvSpPr>
          <p:spPr>
            <a:xfrm rot="5400000">
              <a:off x="7398618" y="1843185"/>
              <a:ext cx="119448" cy="805701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9ACA9B7-6F17-4475-B246-F0FF1C8B2D9F}"/>
                </a:ext>
              </a:extLst>
            </p:cNvPr>
            <p:cNvSpPr txBox="1"/>
            <p:nvPr/>
          </p:nvSpPr>
          <p:spPr>
            <a:xfrm>
              <a:off x="716947" y="1800776"/>
              <a:ext cx="63397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5C39B2D-16F7-46E6-817B-DDB3AE72EF92}"/>
                </a:ext>
              </a:extLst>
            </p:cNvPr>
            <p:cNvSpPr txBox="1"/>
            <p:nvPr/>
          </p:nvSpPr>
          <p:spPr>
            <a:xfrm>
              <a:off x="6931526" y="1813566"/>
              <a:ext cx="1046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8791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707137" y="3454151"/>
            <a:ext cx="5628925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B76AEF-686E-486B-AAD0-684499164B8C}"/>
              </a:ext>
            </a:extLst>
          </p:cNvPr>
          <p:cNvSpPr/>
          <p:nvPr/>
        </p:nvSpPr>
        <p:spPr>
          <a:xfrm>
            <a:off x="707137" y="3457503"/>
            <a:ext cx="1387535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5067300" y="3732741"/>
            <a:ext cx="215900" cy="41717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986722" y="2989968"/>
            <a:ext cx="215900" cy="45116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596197" y="2408579"/>
            <a:ext cx="996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4532312" y="4155441"/>
            <a:ext cx="1285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14F78-04F4-4368-A4D3-5D933C6D8177}"/>
              </a:ext>
            </a:extLst>
          </p:cNvPr>
          <p:cNvSpPr txBox="1"/>
          <p:nvPr/>
        </p:nvSpPr>
        <p:spPr>
          <a:xfrm>
            <a:off x="1760719" y="5935112"/>
            <a:ext cx="2245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400" dirty="0">
                <a:latin typeface="Consolas" panose="020B0609020204030204" pitchFamily="49" charset="0"/>
              </a:rPr>
              <a:t>y =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sz="1400" dirty="0">
                <a:latin typeface="Consolas" panose="020B0609020204030204" pitchFamily="49" charset="0"/>
              </a:rPr>
              <a:t> B()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05EBB5-C9DB-43B4-94FA-F87F5CE220FA}"/>
              </a:ext>
            </a:extLst>
          </p:cNvPr>
          <p:cNvSpPr/>
          <p:nvPr/>
        </p:nvSpPr>
        <p:spPr>
          <a:xfrm>
            <a:off x="2094672" y="3454151"/>
            <a:ext cx="819090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0E8CE9-3BE8-40A0-8A64-C44ED654D1D0}"/>
              </a:ext>
            </a:extLst>
          </p:cNvPr>
          <p:cNvSpPr/>
          <p:nvPr/>
        </p:nvSpPr>
        <p:spPr>
          <a:xfrm>
            <a:off x="7055491" y="3454438"/>
            <a:ext cx="1076182" cy="233467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BA5D6B-08C0-4B6F-AA97-B8E506FC07DE}"/>
              </a:ext>
            </a:extLst>
          </p:cNvPr>
          <p:cNvGrpSpPr/>
          <p:nvPr/>
        </p:nvGrpSpPr>
        <p:grpSpPr>
          <a:xfrm>
            <a:off x="7868504" y="1664874"/>
            <a:ext cx="3819724" cy="4473965"/>
            <a:chOff x="8372276" y="1694394"/>
            <a:chExt cx="3819724" cy="44739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F99DA1A-1DD7-45B4-BC86-D742BB50B0C0}"/>
                </a:ext>
              </a:extLst>
            </p:cNvPr>
            <p:cNvSpPr/>
            <p:nvPr/>
          </p:nvSpPr>
          <p:spPr>
            <a:xfrm>
              <a:off x="8372276" y="1694394"/>
              <a:ext cx="3819724" cy="4473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D3D3903-A37B-4FF9-A59B-D46E3BCF96C1}"/>
                </a:ext>
              </a:extLst>
            </p:cNvPr>
            <p:cNvCxnSpPr/>
            <p:nvPr/>
          </p:nvCxnSpPr>
          <p:spPr>
            <a:xfrm>
              <a:off x="8375810" y="1694394"/>
              <a:ext cx="0" cy="4473965"/>
            </a:xfrm>
            <a:prstGeom prst="line">
              <a:avLst/>
            </a:prstGeom>
            <a:ln w="25400">
              <a:solidFill>
                <a:srgbClr val="484A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2EF9C2A-A837-4F43-9004-9ECE84FBD1AD}"/>
              </a:ext>
            </a:extLst>
          </p:cNvPr>
          <p:cNvSpPr txBox="1"/>
          <p:nvPr/>
        </p:nvSpPr>
        <p:spPr>
          <a:xfrm>
            <a:off x="8077104" y="2515470"/>
            <a:ext cx="39551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Allocate</a:t>
            </a:r>
            <a:r>
              <a:rPr lang="en-US" sz="1200" dirty="0">
                <a:latin typeface="Consolas" panose="020B0609020204030204" pitchFamily="49" charset="0"/>
              </a:rPr>
              <a:t>(amount)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if(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 + amount &gt; </a:t>
            </a:r>
            <a:r>
              <a:rPr lang="en-US" sz="1200" dirty="0" err="1">
                <a:latin typeface="Consolas" panose="020B0609020204030204" pitchFamily="49" charset="0"/>
              </a:rPr>
              <a:t>heap_size</a:t>
            </a:r>
            <a:r>
              <a:rPr lang="en-US" sz="1200" dirty="0">
                <a:latin typeface="Consolas" panose="020B0609020204030204" pitchFamily="49" charset="0"/>
              </a:rPr>
              <a:t> &amp;&amp; 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!</a:t>
            </a:r>
            <a:r>
              <a:rPr lang="en-US" sz="1200" dirty="0" err="1">
                <a:latin typeface="Consolas" panose="020B0609020204030204" pitchFamily="49" charset="0"/>
              </a:rPr>
              <a:t>try_alloc_more_space</a:t>
            </a:r>
            <a:r>
              <a:rPr lang="en-US" sz="1200" dirty="0">
                <a:latin typeface="Consolas" panose="020B0609020204030204" pitchFamily="49" charset="0"/>
              </a:rPr>
              <a:t>())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throw </a:t>
            </a:r>
            <a:r>
              <a:rPr lang="en-US" sz="1200" dirty="0" err="1">
                <a:latin typeface="Consolas" panose="020B0609020204030204" pitchFamily="49" charset="0"/>
              </a:rPr>
              <a:t>OutOfMemoryException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}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HREF result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66D9EF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memset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, amount,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E81FF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+=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amount;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return result;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215E7422-41BB-45CB-80DA-B436F0F00AE9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234229A-6AF8-4CA0-A68E-EDC7763543F5}"/>
              </a:ext>
            </a:extLst>
          </p:cNvPr>
          <p:cNvCxnSpPr>
            <a:cxnSpLocks/>
          </p:cNvCxnSpPr>
          <p:nvPr/>
        </p:nvCxnSpPr>
        <p:spPr>
          <a:xfrm>
            <a:off x="7049105" y="2852039"/>
            <a:ext cx="0" cy="148109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67886672-C2AB-4579-B239-84E6A9912F73}"/>
              </a:ext>
            </a:extLst>
          </p:cNvPr>
          <p:cNvSpPr/>
          <p:nvPr/>
        </p:nvSpPr>
        <p:spPr>
          <a:xfrm>
            <a:off x="6341309" y="3450798"/>
            <a:ext cx="702345" cy="237107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F6239B6-6BBD-400C-9E2A-22CAB35E7887}"/>
              </a:ext>
            </a:extLst>
          </p:cNvPr>
          <p:cNvSpPr/>
          <p:nvPr/>
        </p:nvSpPr>
        <p:spPr>
          <a:xfrm>
            <a:off x="2913760" y="3454151"/>
            <a:ext cx="2261489" cy="233754"/>
          </a:xfrm>
          <a:prstGeom prst="rect">
            <a:avLst/>
          </a:prstGeom>
          <a:pattFill prst="ltDn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B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55BD94D-43C3-4A71-8891-CE54B1797E3D}"/>
              </a:ext>
            </a:extLst>
          </p:cNvPr>
          <p:cNvGrpSpPr/>
          <p:nvPr/>
        </p:nvGrpSpPr>
        <p:grpSpPr>
          <a:xfrm>
            <a:off x="694394" y="1793156"/>
            <a:ext cx="7268399" cy="729905"/>
            <a:chOff x="709634" y="1800776"/>
            <a:chExt cx="7268399" cy="729905"/>
          </a:xfrm>
        </p:grpSpPr>
        <p:sp>
          <p:nvSpPr>
            <p:cNvPr id="41" name="Left Bracket 40">
              <a:extLst>
                <a:ext uri="{FF2B5EF4-FFF2-40B4-BE49-F238E27FC236}">
                  <a16:creationId xmlns:a16="http://schemas.microsoft.com/office/drawing/2014/main" id="{0E351D82-E9DD-42A4-B4A5-19A977FF587E}"/>
                </a:ext>
              </a:extLst>
            </p:cNvPr>
            <p:cNvSpPr/>
            <p:nvPr/>
          </p:nvSpPr>
          <p:spPr>
            <a:xfrm rot="5400000">
              <a:off x="3837649" y="-941706"/>
              <a:ext cx="77992" cy="6334022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Left Bracket 41">
              <a:extLst>
                <a:ext uri="{FF2B5EF4-FFF2-40B4-BE49-F238E27FC236}">
                  <a16:creationId xmlns:a16="http://schemas.microsoft.com/office/drawing/2014/main" id="{E77E5A4E-65A1-4858-B39D-54D5FC04D3E9}"/>
                </a:ext>
              </a:extLst>
            </p:cNvPr>
            <p:cNvSpPr/>
            <p:nvPr/>
          </p:nvSpPr>
          <p:spPr>
            <a:xfrm rot="5400000">
              <a:off x="7398618" y="1843185"/>
              <a:ext cx="119448" cy="805701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9ACA9B7-6F17-4475-B246-F0FF1C8B2D9F}"/>
                </a:ext>
              </a:extLst>
            </p:cNvPr>
            <p:cNvSpPr txBox="1"/>
            <p:nvPr/>
          </p:nvSpPr>
          <p:spPr>
            <a:xfrm>
              <a:off x="716947" y="1800776"/>
              <a:ext cx="63397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5C39B2D-16F7-46E6-817B-DDB3AE72EF92}"/>
                </a:ext>
              </a:extLst>
            </p:cNvPr>
            <p:cNvSpPr txBox="1"/>
            <p:nvPr/>
          </p:nvSpPr>
          <p:spPr>
            <a:xfrm>
              <a:off x="6931526" y="1813566"/>
              <a:ext cx="1046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F89A01C-29FA-454E-8E4F-EF6F20BD3581}"/>
                </a:ext>
              </a:extLst>
            </p:cNvPr>
            <p:cNvSpPr/>
            <p:nvPr/>
          </p:nvSpPr>
          <p:spPr>
            <a:xfrm>
              <a:off x="717839" y="1838690"/>
              <a:ext cx="71588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9831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2D6BB4-156C-4599-B98A-3DA852C5CC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7" t="53051" r="55684" b="4703"/>
          <a:stretch/>
        </p:blipFill>
        <p:spPr>
          <a:xfrm>
            <a:off x="5002790" y="2127184"/>
            <a:ext cx="3118585" cy="289720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E02D14-A823-41E4-B63F-AB3CF2C68147}"/>
              </a:ext>
            </a:extLst>
          </p:cNvPr>
          <p:cNvSpPr/>
          <p:nvPr/>
        </p:nvSpPr>
        <p:spPr>
          <a:xfrm>
            <a:off x="3253338" y="1482291"/>
            <a:ext cx="6910939" cy="3734602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7" y="3041583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54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QA</a:t>
            </a:r>
            <a:endParaRPr lang="ru-RU" sz="54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DA25D3-0CD6-431D-93DA-237974600296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987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1B422D4-B395-49B3-B0A6-FE449F800C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93BFE0-72DC-4736-9797-98E34C8A7D85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86FFA0-7246-4F9C-8DA0-0EB436DA1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669" y="6471082"/>
            <a:ext cx="1771688" cy="322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A1905E-1A72-470C-97C9-5F12FD18C0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6" y="1496315"/>
            <a:ext cx="2271663" cy="3207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C2E09C-700F-467A-A2B1-C7B91D794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324" y="535612"/>
            <a:ext cx="4530775" cy="6329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D99A41-F3BB-4867-A6EE-6C5F144D1583}"/>
              </a:ext>
            </a:extLst>
          </p:cNvPr>
          <p:cNvSpPr txBox="1"/>
          <p:nvPr/>
        </p:nvSpPr>
        <p:spPr>
          <a:xfrm>
            <a:off x="6186324" y="5411452"/>
            <a:ext cx="461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https://github.com/sidristij/dotnetbook</a:t>
            </a:r>
            <a:r>
              <a:rPr lang="en-US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05C9A2-3C82-496E-8148-97341D9E41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6813" y="1496315"/>
            <a:ext cx="2271664" cy="320725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54CD356-E175-4304-97E9-BA71946139AB}"/>
              </a:ext>
            </a:extLst>
          </p:cNvPr>
          <p:cNvGrpSpPr/>
          <p:nvPr/>
        </p:nvGrpSpPr>
        <p:grpSpPr>
          <a:xfrm>
            <a:off x="1332413" y="2195369"/>
            <a:ext cx="1859803" cy="2315071"/>
            <a:chOff x="834807" y="2156330"/>
            <a:chExt cx="1859803" cy="231507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F852BDE-83DE-4451-840D-311BB4D7FDB3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8AF52E7-E375-4B15-BBF6-86B59B743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4C9B476-C122-40D6-B674-AB7A184A3C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471" y="1496315"/>
            <a:ext cx="2271662" cy="320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49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8" y="3205214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ru-RU" sz="36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357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/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ОС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ÐÐ°ÑÑÐ¸Ð½ÐºÐ¸ Ð¿Ð¾ Ð·Ð°Ð¿ÑÐ¾ÑÑ Ð±ÐµÐ»ÑÐ¹ ÑÑÐ¼">
            <a:extLst>
              <a:ext uri="{FF2B5EF4-FFF2-40B4-BE49-F238E27FC236}">
                <a16:creationId xmlns:a16="http://schemas.microsoft.com/office/drawing/2014/main" id="{325DEC8D-E448-4F3D-A693-D3521F9DA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105" y="1434164"/>
            <a:ext cx="9239250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909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4350BC-8ADA-4E50-8A94-07957C7C1D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9465" y="2153048"/>
            <a:ext cx="6096851" cy="322942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/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ОС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11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2" descr="ÐÐ°ÑÑÐ¸Ð½ÐºÐ¸ Ð¿Ð¾ Ð·Ð°Ð¿ÑÐ¾ÑÑ Ð±ÐµÐ»ÑÐ¹ ÑÑÐ¼">
            <a:extLst>
              <a:ext uri="{FF2B5EF4-FFF2-40B4-BE49-F238E27FC236}">
                <a16:creationId xmlns:a16="http://schemas.microsoft.com/office/drawing/2014/main" id="{7A54DB25-7DE2-4FAD-A120-380A2E0CC7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4" r="62844"/>
          <a:stretch/>
        </p:blipFill>
        <p:spPr bwMode="auto">
          <a:xfrm>
            <a:off x="10196107" y="2605414"/>
            <a:ext cx="1064269" cy="36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4612DB-9179-4D9F-8C68-86BB483E5C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7192" y="2035014"/>
            <a:ext cx="845785" cy="5697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CB4FD9-F183-45F6-BEE5-A69EF9C206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3017" y="2035014"/>
            <a:ext cx="845785" cy="5697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C064D1-1D77-4D7F-979D-4DBC77D3FD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671" y="2035014"/>
            <a:ext cx="845785" cy="5697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58F14B-FC68-41F8-840E-0831FE1390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1256" y="2035014"/>
            <a:ext cx="845785" cy="5697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E66483-A874-4097-94BE-284E620F6F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9885" y="2035014"/>
            <a:ext cx="845785" cy="5697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79024B8-99A9-484E-98C2-11D60024EB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4068" y="2035014"/>
            <a:ext cx="845785" cy="569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9725F77-2EDD-42BC-BD60-3619183A7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0749" y="2035014"/>
            <a:ext cx="845785" cy="5697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475E2-F3BD-40F1-A68F-5FEB0493A6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7006" y="2604806"/>
            <a:ext cx="1059457" cy="3641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BA3E87-2FB0-4EF1-9814-09C6E9F10D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3108" y="2604806"/>
            <a:ext cx="1059457" cy="36413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D8EA62C-4F49-4FF3-A840-C50185554C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9659" y="2604806"/>
            <a:ext cx="1059457" cy="36413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5A00E8-7E24-45C9-ACDF-C54A6C7D16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9724" y="2604806"/>
            <a:ext cx="1059457" cy="36413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28A188B-1A5C-4164-A2A5-B903A018A6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33050" y="2604806"/>
            <a:ext cx="1059457" cy="364132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1759046-5D15-4C52-ABFE-6FFFF9832E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22781" y="2604806"/>
            <a:ext cx="1068360" cy="3641327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C3765BD2-DE4F-471D-8517-1D73E9B01F2E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/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ОС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48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/ 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2" descr="ÐÐ°ÑÑÐ¸Ð½ÐºÐ¸ Ð¿Ð¾ Ð·Ð°Ð¿ÑÐ¾ÑÑ Ð±ÐµÐ»ÑÐ¹ ÑÑÐ¼">
            <a:extLst>
              <a:ext uri="{FF2B5EF4-FFF2-40B4-BE49-F238E27FC236}">
                <a16:creationId xmlns:a16="http://schemas.microsoft.com/office/drawing/2014/main" id="{7A54DB25-7DE2-4FAD-A120-380A2E0CC7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4" r="62844"/>
          <a:stretch/>
        </p:blipFill>
        <p:spPr bwMode="auto">
          <a:xfrm>
            <a:off x="10196107" y="2605414"/>
            <a:ext cx="1064269" cy="36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4612DB-9179-4D9F-8C68-86BB483E5C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7192" y="2035014"/>
            <a:ext cx="845785" cy="5697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CB4FD9-F183-45F6-BEE5-A69EF9C206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3017" y="2035014"/>
            <a:ext cx="845785" cy="5697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C064D1-1D77-4D7F-979D-4DBC77D3FD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671" y="2035014"/>
            <a:ext cx="845785" cy="5697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58F14B-FC68-41F8-840E-0831FE1390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1256" y="2035014"/>
            <a:ext cx="845785" cy="5697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E66483-A874-4097-94BE-284E620F6F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9885" y="2035014"/>
            <a:ext cx="845785" cy="5697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79024B8-99A9-484E-98C2-11D60024EB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4068" y="2035014"/>
            <a:ext cx="845785" cy="569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9725F77-2EDD-42BC-BD60-3619183A7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0749" y="2035014"/>
            <a:ext cx="845785" cy="5697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475E2-F3BD-40F1-A68F-5FEB0493A6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7006" y="2604806"/>
            <a:ext cx="1059457" cy="3641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BA3E87-2FB0-4EF1-9814-09C6E9F10D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3108" y="2604806"/>
            <a:ext cx="1059457" cy="36413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D8EA62C-4F49-4FF3-A840-C50185554C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9659" y="2604806"/>
            <a:ext cx="1059457" cy="36413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5A00E8-7E24-45C9-ACDF-C54A6C7D16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9724" y="2604806"/>
            <a:ext cx="1059457" cy="36413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28A188B-1A5C-4164-A2A5-B903A018A6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33050" y="2604806"/>
            <a:ext cx="1059457" cy="364132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1759046-5D15-4C52-ABFE-6FFFF9832E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22781" y="2604806"/>
            <a:ext cx="1068360" cy="3641327"/>
          </a:xfrm>
          <a:prstGeom prst="rect">
            <a:avLst/>
          </a:prstGeom>
        </p:spPr>
      </p:pic>
      <p:sp>
        <p:nvSpPr>
          <p:cNvPr id="29" name="Arrow: Down 28">
            <a:extLst>
              <a:ext uri="{FF2B5EF4-FFF2-40B4-BE49-F238E27FC236}">
                <a16:creationId xmlns:a16="http://schemas.microsoft.com/office/drawing/2014/main" id="{B25B3CE4-D5A6-4CA4-B3BD-6D92C0CB2C81}"/>
              </a:ext>
            </a:extLst>
          </p:cNvPr>
          <p:cNvSpPr/>
          <p:nvPr/>
        </p:nvSpPr>
        <p:spPr>
          <a:xfrm>
            <a:off x="4626395" y="1293341"/>
            <a:ext cx="353944" cy="6924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2E09926-6931-498C-8F6A-4E5DAB075944}"/>
              </a:ext>
            </a:extLst>
          </p:cNvPr>
          <p:cNvSpPr/>
          <p:nvPr/>
        </p:nvSpPr>
        <p:spPr>
          <a:xfrm>
            <a:off x="1164718" y="1994835"/>
            <a:ext cx="2763987" cy="445398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C757711-EE00-45C5-9D67-E30EEF48BE24}"/>
              </a:ext>
            </a:extLst>
          </p:cNvPr>
          <p:cNvSpPr/>
          <p:nvPr/>
        </p:nvSpPr>
        <p:spPr>
          <a:xfrm>
            <a:off x="5587318" y="1994836"/>
            <a:ext cx="5908969" cy="4251298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90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/ 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BC064D1-1D77-4D7F-979D-4DBC77D3FD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3013" y="2035014"/>
            <a:ext cx="845785" cy="56979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D8EA62C-4F49-4FF3-A840-C50185554C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001" y="2604806"/>
            <a:ext cx="1059457" cy="3641327"/>
          </a:xfrm>
          <a:prstGeom prst="rect">
            <a:avLst/>
          </a:prstGeom>
        </p:spPr>
      </p:pic>
      <p:sp>
        <p:nvSpPr>
          <p:cNvPr id="29" name="Arrow: Down 28">
            <a:extLst>
              <a:ext uri="{FF2B5EF4-FFF2-40B4-BE49-F238E27FC236}">
                <a16:creationId xmlns:a16="http://schemas.microsoft.com/office/drawing/2014/main" id="{B25B3CE4-D5A6-4CA4-B3BD-6D92C0CB2C81}"/>
              </a:ext>
            </a:extLst>
          </p:cNvPr>
          <p:cNvSpPr/>
          <p:nvPr/>
        </p:nvSpPr>
        <p:spPr>
          <a:xfrm>
            <a:off x="1515737" y="1290141"/>
            <a:ext cx="353944" cy="6956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C7C644-96E0-4347-8CBE-45F7F8ADC46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7557"/>
          <a:stretch/>
        </p:blipFill>
        <p:spPr>
          <a:xfrm>
            <a:off x="2456190" y="1290141"/>
            <a:ext cx="9528541" cy="496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68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920</TotalTime>
  <Words>855</Words>
  <Application>Microsoft Office PowerPoint</Application>
  <PresentationFormat>Widescreen</PresentationFormat>
  <Paragraphs>258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Consolas</vt:lpstr>
      <vt:lpstr>Segoe UI Semibold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Stanislav Sidristij</dc:creator>
  <cp:lastModifiedBy>Stanislav Sidristy</cp:lastModifiedBy>
  <cp:revision>68</cp:revision>
  <dcterms:created xsi:type="dcterms:W3CDTF">2018-09-29T08:14:48Z</dcterms:created>
  <dcterms:modified xsi:type="dcterms:W3CDTF">2019-03-23T10:56:44Z</dcterms:modified>
</cp:coreProperties>
</file>